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13" r:id="rId2"/>
    <p:sldId id="257" r:id="rId3"/>
    <p:sldId id="259" r:id="rId4"/>
    <p:sldId id="261" r:id="rId5"/>
    <p:sldId id="262" r:id="rId6"/>
    <p:sldId id="264" r:id="rId7"/>
    <p:sldId id="266" r:id="rId8"/>
    <p:sldId id="268" r:id="rId9"/>
    <p:sldId id="269" r:id="rId10"/>
    <p:sldId id="271" r:id="rId11"/>
    <p:sldId id="273" r:id="rId12"/>
    <p:sldId id="279" r:id="rId13"/>
    <p:sldId id="280" r:id="rId14"/>
    <p:sldId id="281" r:id="rId15"/>
    <p:sldId id="283" r:id="rId16"/>
    <p:sldId id="285" r:id="rId17"/>
    <p:sldId id="287" r:id="rId18"/>
    <p:sldId id="293" r:id="rId19"/>
    <p:sldId id="294" r:id="rId20"/>
    <p:sldId id="296" r:id="rId21"/>
    <p:sldId id="300" r:id="rId22"/>
    <p:sldId id="301" r:id="rId23"/>
    <p:sldId id="30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BE64A-46DE-4373-900B-3714F55AC336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43232-2605-409C-BBC9-26AF10D2AD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868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363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459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239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726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501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383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466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742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576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945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556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017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5355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997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0984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4381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894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965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957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041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298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3A0D-ECAD-486E-91F8-B44B72D7473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591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190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7893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33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095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059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89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75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15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78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91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6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8882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7.wav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source=images&amp;cd=&amp;cad=rja&amp;uact=8&amp;docid=_rkj8RdbEdTaxM&amp;tbnid=QS5UWjdk5OHH8M:&amp;ved=0CAUQjRw&amp;url=http://pixabay.com/en/furniture-table-chair-wood-617/&amp;ei=Fd5yU62iO4qUyAS2hYCYDA&amp;psig=AFQjCNGdu8EFwVsiE5QftmOjBI-5anBEvA&amp;ust=1400123256031361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hyperlink" Target="http://upload.wikimedia.org/wikipedia/commons/d/d9/Yokeback_armchair_and_painting_table,_Ming_dynasty,_Metropolitan_Museum_of_Art.jpg" TargetMode="Externa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hyperlink" Target="http://www.google.com/url?sa=i&amp;rct=j&amp;q=&amp;esrc=s&amp;source=images&amp;cd=&amp;cad=rja&amp;uact=8&amp;docid=gMFY98Lp4FD7jM&amp;tbnid=deAVhs0GU7L_0M:&amp;ved=0CAUQjRw&amp;url=http://openclipart.org/detail/29845/sofa-tandem-by-rg1024&amp;ei=AOxyU_7eCYW1yASX1YCQCQ&amp;psig=AFQjCNGuSjBaiTzC5Hfe35FvIWuF3jTdKg&amp;ust=1400126829272822" TargetMode="Externa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audio" Target="../media/audio6.wav"/><Relationship Id="rId7" Type="http://schemas.openxmlformats.org/officeDocument/2006/relationships/hyperlink" Target="http://upload.wikimedia.org/wikipedia/commons/d/d0/Testered_Bed_with_Alcove,_Ming_Dynasty,_15th-16_century,_huanghuali_wood_-_Nelson-Atkins_Museum_of_Art_-_DSC09140.JP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6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7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533400" y="2667000"/>
            <a:ext cx="83058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6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第三册</a:t>
            </a:r>
            <a:r>
              <a:rPr lang="zh-CN" altLang="en-US" sz="6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第九课</a:t>
            </a:r>
            <a:r>
              <a:rPr lang="zh-CN" altLang="en-US" sz="6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补充资料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3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04799" y="1143000"/>
            <a:ext cx="1499191" cy="1371600"/>
            <a:chOff x="304799" y="1143000"/>
            <a:chExt cx="1499191" cy="1371600"/>
          </a:xfrm>
        </p:grpSpPr>
        <p:pic>
          <p:nvPicPr>
            <p:cNvPr id="14" name="Picture 2" descr="C:\Users\Meishing\Dropbox\meizhouhuayu\pics\39.25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30000"/>
            </a:blip>
            <a:srcRect l="87500"/>
            <a:stretch>
              <a:fillRect/>
            </a:stretch>
          </p:blipFill>
          <p:spPr bwMode="auto">
            <a:xfrm>
              <a:off x="304799" y="1143000"/>
              <a:ext cx="1499191" cy="1371600"/>
            </a:xfrm>
            <a:prstGeom prst="rect">
              <a:avLst/>
            </a:prstGeom>
            <a:noFill/>
          </p:spPr>
        </p:pic>
        <p:sp>
          <p:nvSpPr>
            <p:cNvPr id="22" name="Rectangle 21"/>
            <p:cNvSpPr/>
            <p:nvPr/>
          </p:nvSpPr>
          <p:spPr>
            <a:xfrm>
              <a:off x="1219200" y="1752600"/>
              <a:ext cx="3810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0" name="Picture 2" descr="C:\Users\Meishing\Dropbox\meizhouhuayu\pics\39.46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09600" y="2895600"/>
            <a:ext cx="1087647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6172200" y="3133725"/>
            <a:ext cx="990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先</a:t>
            </a:r>
            <a:endParaRPr lang="en-US" sz="6000" dirty="0">
              <a:solidFill>
                <a:srgbClr val="0070C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7171" name="Picture 3" descr="C:\Users\Meishing\Dropbox\meizhouhuayu\pics\39.47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048000" y="5029200"/>
            <a:ext cx="4629150" cy="981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172" name="Picture 4" descr="C:\Users\Meishing\Dropbox\meizhouhuayu\pics\39.48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276600" y="4648200"/>
            <a:ext cx="4191000" cy="209550"/>
          </a:xfrm>
          <a:prstGeom prst="rect">
            <a:avLst/>
          </a:prstGeom>
          <a:noFill/>
        </p:spPr>
      </p:pic>
      <p:sp>
        <p:nvSpPr>
          <p:cNvPr id="25" name="Curved Down Arrow 24"/>
          <p:cNvSpPr/>
          <p:nvPr/>
        </p:nvSpPr>
        <p:spPr>
          <a:xfrm rot="2258904">
            <a:off x="7031199" y="3962573"/>
            <a:ext cx="533400" cy="228600"/>
          </a:xfrm>
          <a:prstGeom prst="curvedDownArrow">
            <a:avLst/>
          </a:prstGeom>
          <a:solidFill>
            <a:srgbClr val="EA72C2"/>
          </a:solidFill>
          <a:ln>
            <a:solidFill>
              <a:srgbClr val="EA72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2" descr="C:\Users\Meishing\Dropbox\meizhouhuayu\pics\5.13.png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733800" y="2895600"/>
            <a:ext cx="1297553" cy="130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2438400" y="1066800"/>
            <a:ext cx="1338645" cy="1366837"/>
            <a:chOff x="1023555" y="1985963"/>
            <a:chExt cx="1338645" cy="1366837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1225659" y="2226840"/>
              <a:ext cx="263925" cy="402310"/>
            </a:xfrm>
            <a:custGeom>
              <a:avLst/>
              <a:gdLst/>
              <a:ahLst/>
              <a:cxnLst>
                <a:cxn ang="0">
                  <a:pos x="488" y="2"/>
                </a:cxn>
                <a:cxn ang="0">
                  <a:pos x="530" y="10"/>
                </a:cxn>
                <a:cxn ang="0">
                  <a:pos x="574" y="25"/>
                </a:cxn>
                <a:cxn ang="0">
                  <a:pos x="624" y="48"/>
                </a:cxn>
                <a:cxn ang="0">
                  <a:pos x="678" y="81"/>
                </a:cxn>
                <a:cxn ang="0">
                  <a:pos x="735" y="121"/>
                </a:cxn>
                <a:cxn ang="0">
                  <a:pos x="789" y="167"/>
                </a:cxn>
                <a:cxn ang="0">
                  <a:pos x="831" y="211"/>
                </a:cxn>
                <a:cxn ang="0">
                  <a:pos x="862" y="252"/>
                </a:cxn>
                <a:cxn ang="0">
                  <a:pos x="881" y="288"/>
                </a:cxn>
                <a:cxn ang="0">
                  <a:pos x="889" y="323"/>
                </a:cxn>
                <a:cxn ang="0">
                  <a:pos x="885" y="336"/>
                </a:cxn>
                <a:cxn ang="0">
                  <a:pos x="875" y="355"/>
                </a:cxn>
                <a:cxn ang="0">
                  <a:pos x="860" y="380"/>
                </a:cxn>
                <a:cxn ang="0">
                  <a:pos x="839" y="409"/>
                </a:cxn>
                <a:cxn ang="0">
                  <a:pos x="814" y="442"/>
                </a:cxn>
                <a:cxn ang="0">
                  <a:pos x="718" y="632"/>
                </a:cxn>
                <a:cxn ang="0">
                  <a:pos x="620" y="839"/>
                </a:cxn>
                <a:cxn ang="0">
                  <a:pos x="574" y="925"/>
                </a:cxn>
                <a:cxn ang="0">
                  <a:pos x="528" y="1006"/>
                </a:cxn>
                <a:cxn ang="0">
                  <a:pos x="484" y="1079"/>
                </a:cxn>
                <a:cxn ang="0">
                  <a:pos x="442" y="1148"/>
                </a:cxn>
                <a:cxn ang="0">
                  <a:pos x="401" y="1211"/>
                </a:cxn>
                <a:cxn ang="0">
                  <a:pos x="361" y="1269"/>
                </a:cxn>
                <a:cxn ang="0">
                  <a:pos x="325" y="1321"/>
                </a:cxn>
                <a:cxn ang="0">
                  <a:pos x="288" y="1367"/>
                </a:cxn>
                <a:cxn ang="0">
                  <a:pos x="254" y="1407"/>
                </a:cxn>
                <a:cxn ang="0">
                  <a:pos x="221" y="1444"/>
                </a:cxn>
                <a:cxn ang="0">
                  <a:pos x="183" y="1484"/>
                </a:cxn>
                <a:cxn ang="0">
                  <a:pos x="144" y="1522"/>
                </a:cxn>
                <a:cxn ang="0">
                  <a:pos x="111" y="1549"/>
                </a:cxn>
                <a:cxn ang="0">
                  <a:pos x="85" y="1568"/>
                </a:cxn>
                <a:cxn ang="0">
                  <a:pos x="63" y="1578"/>
                </a:cxn>
                <a:cxn ang="0">
                  <a:pos x="40" y="1576"/>
                </a:cxn>
                <a:cxn ang="0">
                  <a:pos x="14" y="1563"/>
                </a:cxn>
                <a:cxn ang="0">
                  <a:pos x="0" y="1544"/>
                </a:cxn>
                <a:cxn ang="0">
                  <a:pos x="48" y="1415"/>
                </a:cxn>
                <a:cxn ang="0">
                  <a:pos x="119" y="1246"/>
                </a:cxn>
                <a:cxn ang="0">
                  <a:pos x="183" y="1089"/>
                </a:cxn>
                <a:cxn ang="0">
                  <a:pos x="240" y="943"/>
                </a:cxn>
                <a:cxn ang="0">
                  <a:pos x="290" y="808"/>
                </a:cxn>
                <a:cxn ang="0">
                  <a:pos x="326" y="691"/>
                </a:cxn>
                <a:cxn ang="0">
                  <a:pos x="350" y="599"/>
                </a:cxn>
                <a:cxn ang="0">
                  <a:pos x="367" y="517"/>
                </a:cxn>
                <a:cxn ang="0">
                  <a:pos x="380" y="442"/>
                </a:cxn>
                <a:cxn ang="0">
                  <a:pos x="388" y="374"/>
                </a:cxn>
                <a:cxn ang="0">
                  <a:pos x="390" y="317"/>
                </a:cxn>
                <a:cxn ang="0">
                  <a:pos x="388" y="292"/>
                </a:cxn>
                <a:cxn ang="0">
                  <a:pos x="384" y="261"/>
                </a:cxn>
                <a:cxn ang="0">
                  <a:pos x="380" y="225"/>
                </a:cxn>
                <a:cxn ang="0">
                  <a:pos x="373" y="186"/>
                </a:cxn>
                <a:cxn ang="0">
                  <a:pos x="363" y="140"/>
                </a:cxn>
                <a:cxn ang="0">
                  <a:pos x="365" y="96"/>
                </a:cxn>
                <a:cxn ang="0">
                  <a:pos x="378" y="58"/>
                </a:cxn>
                <a:cxn ang="0">
                  <a:pos x="396" y="31"/>
                </a:cxn>
                <a:cxn ang="0">
                  <a:pos x="417" y="12"/>
                </a:cxn>
                <a:cxn ang="0">
                  <a:pos x="442" y="2"/>
                </a:cxn>
                <a:cxn ang="0">
                  <a:pos x="463" y="0"/>
                </a:cxn>
              </a:cxnLst>
              <a:rect l="0" t="0" r="r" b="b"/>
              <a:pathLst>
                <a:path w="889" h="1580">
                  <a:moveTo>
                    <a:pt x="463" y="0"/>
                  </a:moveTo>
                  <a:lnTo>
                    <a:pt x="474" y="0"/>
                  </a:lnTo>
                  <a:lnTo>
                    <a:pt x="488" y="2"/>
                  </a:lnTo>
                  <a:lnTo>
                    <a:pt x="501" y="4"/>
                  </a:lnTo>
                  <a:lnTo>
                    <a:pt x="515" y="6"/>
                  </a:lnTo>
                  <a:lnTo>
                    <a:pt x="530" y="10"/>
                  </a:lnTo>
                  <a:lnTo>
                    <a:pt x="543" y="15"/>
                  </a:lnTo>
                  <a:lnTo>
                    <a:pt x="559" y="19"/>
                  </a:lnTo>
                  <a:lnTo>
                    <a:pt x="574" y="25"/>
                  </a:lnTo>
                  <a:lnTo>
                    <a:pt x="591" y="33"/>
                  </a:lnTo>
                  <a:lnTo>
                    <a:pt x="607" y="40"/>
                  </a:lnTo>
                  <a:lnTo>
                    <a:pt x="624" y="48"/>
                  </a:lnTo>
                  <a:lnTo>
                    <a:pt x="641" y="58"/>
                  </a:lnTo>
                  <a:lnTo>
                    <a:pt x="659" y="69"/>
                  </a:lnTo>
                  <a:lnTo>
                    <a:pt x="678" y="81"/>
                  </a:lnTo>
                  <a:lnTo>
                    <a:pt x="695" y="92"/>
                  </a:lnTo>
                  <a:lnTo>
                    <a:pt x="714" y="106"/>
                  </a:lnTo>
                  <a:lnTo>
                    <a:pt x="735" y="121"/>
                  </a:lnTo>
                  <a:lnTo>
                    <a:pt x="755" y="138"/>
                  </a:lnTo>
                  <a:lnTo>
                    <a:pt x="772" y="154"/>
                  </a:lnTo>
                  <a:lnTo>
                    <a:pt x="789" y="167"/>
                  </a:lnTo>
                  <a:lnTo>
                    <a:pt x="804" y="183"/>
                  </a:lnTo>
                  <a:lnTo>
                    <a:pt x="820" y="196"/>
                  </a:lnTo>
                  <a:lnTo>
                    <a:pt x="831" y="211"/>
                  </a:lnTo>
                  <a:lnTo>
                    <a:pt x="843" y="225"/>
                  </a:lnTo>
                  <a:lnTo>
                    <a:pt x="854" y="238"/>
                  </a:lnTo>
                  <a:lnTo>
                    <a:pt x="862" y="252"/>
                  </a:lnTo>
                  <a:lnTo>
                    <a:pt x="870" y="263"/>
                  </a:lnTo>
                  <a:lnTo>
                    <a:pt x="877" y="277"/>
                  </a:lnTo>
                  <a:lnTo>
                    <a:pt x="881" y="288"/>
                  </a:lnTo>
                  <a:lnTo>
                    <a:pt x="885" y="300"/>
                  </a:lnTo>
                  <a:lnTo>
                    <a:pt x="887" y="311"/>
                  </a:lnTo>
                  <a:lnTo>
                    <a:pt x="889" y="323"/>
                  </a:lnTo>
                  <a:lnTo>
                    <a:pt x="887" y="326"/>
                  </a:lnTo>
                  <a:lnTo>
                    <a:pt x="887" y="330"/>
                  </a:lnTo>
                  <a:lnTo>
                    <a:pt x="885" y="336"/>
                  </a:lnTo>
                  <a:lnTo>
                    <a:pt x="883" y="342"/>
                  </a:lnTo>
                  <a:lnTo>
                    <a:pt x="879" y="350"/>
                  </a:lnTo>
                  <a:lnTo>
                    <a:pt x="875" y="355"/>
                  </a:lnTo>
                  <a:lnTo>
                    <a:pt x="872" y="363"/>
                  </a:lnTo>
                  <a:lnTo>
                    <a:pt x="866" y="371"/>
                  </a:lnTo>
                  <a:lnTo>
                    <a:pt x="860" y="380"/>
                  </a:lnTo>
                  <a:lnTo>
                    <a:pt x="854" y="388"/>
                  </a:lnTo>
                  <a:lnTo>
                    <a:pt x="847" y="398"/>
                  </a:lnTo>
                  <a:lnTo>
                    <a:pt x="839" y="409"/>
                  </a:lnTo>
                  <a:lnTo>
                    <a:pt x="831" y="419"/>
                  </a:lnTo>
                  <a:lnTo>
                    <a:pt x="824" y="430"/>
                  </a:lnTo>
                  <a:lnTo>
                    <a:pt x="814" y="442"/>
                  </a:lnTo>
                  <a:lnTo>
                    <a:pt x="804" y="455"/>
                  </a:lnTo>
                  <a:lnTo>
                    <a:pt x="760" y="543"/>
                  </a:lnTo>
                  <a:lnTo>
                    <a:pt x="718" y="632"/>
                  </a:lnTo>
                  <a:lnTo>
                    <a:pt x="676" y="720"/>
                  </a:lnTo>
                  <a:lnTo>
                    <a:pt x="636" y="810"/>
                  </a:lnTo>
                  <a:lnTo>
                    <a:pt x="620" y="839"/>
                  </a:lnTo>
                  <a:lnTo>
                    <a:pt x="605" y="870"/>
                  </a:lnTo>
                  <a:lnTo>
                    <a:pt x="589" y="899"/>
                  </a:lnTo>
                  <a:lnTo>
                    <a:pt x="574" y="925"/>
                  </a:lnTo>
                  <a:lnTo>
                    <a:pt x="559" y="952"/>
                  </a:lnTo>
                  <a:lnTo>
                    <a:pt x="543" y="979"/>
                  </a:lnTo>
                  <a:lnTo>
                    <a:pt x="528" y="1006"/>
                  </a:lnTo>
                  <a:lnTo>
                    <a:pt x="513" y="1031"/>
                  </a:lnTo>
                  <a:lnTo>
                    <a:pt x="499" y="1056"/>
                  </a:lnTo>
                  <a:lnTo>
                    <a:pt x="484" y="1079"/>
                  </a:lnTo>
                  <a:lnTo>
                    <a:pt x="470" y="1104"/>
                  </a:lnTo>
                  <a:lnTo>
                    <a:pt x="455" y="1127"/>
                  </a:lnTo>
                  <a:lnTo>
                    <a:pt x="442" y="1148"/>
                  </a:lnTo>
                  <a:lnTo>
                    <a:pt x="428" y="1169"/>
                  </a:lnTo>
                  <a:lnTo>
                    <a:pt x="415" y="1190"/>
                  </a:lnTo>
                  <a:lnTo>
                    <a:pt x="401" y="1211"/>
                  </a:lnTo>
                  <a:lnTo>
                    <a:pt x="388" y="1231"/>
                  </a:lnTo>
                  <a:lnTo>
                    <a:pt x="374" y="1250"/>
                  </a:lnTo>
                  <a:lnTo>
                    <a:pt x="361" y="1269"/>
                  </a:lnTo>
                  <a:lnTo>
                    <a:pt x="350" y="1286"/>
                  </a:lnTo>
                  <a:lnTo>
                    <a:pt x="336" y="1304"/>
                  </a:lnTo>
                  <a:lnTo>
                    <a:pt x="325" y="1321"/>
                  </a:lnTo>
                  <a:lnTo>
                    <a:pt x="311" y="1336"/>
                  </a:lnTo>
                  <a:lnTo>
                    <a:pt x="300" y="1352"/>
                  </a:lnTo>
                  <a:lnTo>
                    <a:pt x="288" y="1367"/>
                  </a:lnTo>
                  <a:lnTo>
                    <a:pt x="277" y="1380"/>
                  </a:lnTo>
                  <a:lnTo>
                    <a:pt x="265" y="1394"/>
                  </a:lnTo>
                  <a:lnTo>
                    <a:pt x="254" y="1407"/>
                  </a:lnTo>
                  <a:lnTo>
                    <a:pt x="242" y="1421"/>
                  </a:lnTo>
                  <a:lnTo>
                    <a:pt x="230" y="1432"/>
                  </a:lnTo>
                  <a:lnTo>
                    <a:pt x="221" y="1444"/>
                  </a:lnTo>
                  <a:lnTo>
                    <a:pt x="209" y="1455"/>
                  </a:lnTo>
                  <a:lnTo>
                    <a:pt x="196" y="1471"/>
                  </a:lnTo>
                  <a:lnTo>
                    <a:pt x="183" y="1484"/>
                  </a:lnTo>
                  <a:lnTo>
                    <a:pt x="169" y="1497"/>
                  </a:lnTo>
                  <a:lnTo>
                    <a:pt x="156" y="1511"/>
                  </a:lnTo>
                  <a:lnTo>
                    <a:pt x="144" y="1522"/>
                  </a:lnTo>
                  <a:lnTo>
                    <a:pt x="133" y="1532"/>
                  </a:lnTo>
                  <a:lnTo>
                    <a:pt x="121" y="1542"/>
                  </a:lnTo>
                  <a:lnTo>
                    <a:pt x="111" y="1549"/>
                  </a:lnTo>
                  <a:lnTo>
                    <a:pt x="102" y="1557"/>
                  </a:lnTo>
                  <a:lnTo>
                    <a:pt x="92" y="1563"/>
                  </a:lnTo>
                  <a:lnTo>
                    <a:pt x="85" y="1568"/>
                  </a:lnTo>
                  <a:lnTo>
                    <a:pt x="77" y="1572"/>
                  </a:lnTo>
                  <a:lnTo>
                    <a:pt x="69" y="1574"/>
                  </a:lnTo>
                  <a:lnTo>
                    <a:pt x="63" y="1578"/>
                  </a:lnTo>
                  <a:lnTo>
                    <a:pt x="58" y="1578"/>
                  </a:lnTo>
                  <a:lnTo>
                    <a:pt x="54" y="1580"/>
                  </a:lnTo>
                  <a:lnTo>
                    <a:pt x="40" y="1576"/>
                  </a:lnTo>
                  <a:lnTo>
                    <a:pt x="29" y="1572"/>
                  </a:lnTo>
                  <a:lnTo>
                    <a:pt x="21" y="1568"/>
                  </a:lnTo>
                  <a:lnTo>
                    <a:pt x="14" y="1563"/>
                  </a:lnTo>
                  <a:lnTo>
                    <a:pt x="8" y="1557"/>
                  </a:lnTo>
                  <a:lnTo>
                    <a:pt x="2" y="1551"/>
                  </a:lnTo>
                  <a:lnTo>
                    <a:pt x="0" y="1544"/>
                  </a:lnTo>
                  <a:lnTo>
                    <a:pt x="0" y="1534"/>
                  </a:lnTo>
                  <a:lnTo>
                    <a:pt x="25" y="1474"/>
                  </a:lnTo>
                  <a:lnTo>
                    <a:pt x="48" y="1415"/>
                  </a:lnTo>
                  <a:lnTo>
                    <a:pt x="73" y="1357"/>
                  </a:lnTo>
                  <a:lnTo>
                    <a:pt x="96" y="1302"/>
                  </a:lnTo>
                  <a:lnTo>
                    <a:pt x="119" y="1246"/>
                  </a:lnTo>
                  <a:lnTo>
                    <a:pt x="140" y="1192"/>
                  </a:lnTo>
                  <a:lnTo>
                    <a:pt x="161" y="1140"/>
                  </a:lnTo>
                  <a:lnTo>
                    <a:pt x="183" y="1089"/>
                  </a:lnTo>
                  <a:lnTo>
                    <a:pt x="202" y="1039"/>
                  </a:lnTo>
                  <a:lnTo>
                    <a:pt x="221" y="991"/>
                  </a:lnTo>
                  <a:lnTo>
                    <a:pt x="240" y="943"/>
                  </a:lnTo>
                  <a:lnTo>
                    <a:pt x="257" y="897"/>
                  </a:lnTo>
                  <a:lnTo>
                    <a:pt x="275" y="852"/>
                  </a:lnTo>
                  <a:lnTo>
                    <a:pt x="290" y="808"/>
                  </a:lnTo>
                  <a:lnTo>
                    <a:pt x="303" y="766"/>
                  </a:lnTo>
                  <a:lnTo>
                    <a:pt x="319" y="724"/>
                  </a:lnTo>
                  <a:lnTo>
                    <a:pt x="326" y="691"/>
                  </a:lnTo>
                  <a:lnTo>
                    <a:pt x="334" y="659"/>
                  </a:lnTo>
                  <a:lnTo>
                    <a:pt x="342" y="628"/>
                  </a:lnTo>
                  <a:lnTo>
                    <a:pt x="350" y="599"/>
                  </a:lnTo>
                  <a:lnTo>
                    <a:pt x="355" y="570"/>
                  </a:lnTo>
                  <a:lnTo>
                    <a:pt x="361" y="543"/>
                  </a:lnTo>
                  <a:lnTo>
                    <a:pt x="367" y="517"/>
                  </a:lnTo>
                  <a:lnTo>
                    <a:pt x="371" y="490"/>
                  </a:lnTo>
                  <a:lnTo>
                    <a:pt x="376" y="465"/>
                  </a:lnTo>
                  <a:lnTo>
                    <a:pt x="380" y="442"/>
                  </a:lnTo>
                  <a:lnTo>
                    <a:pt x="382" y="419"/>
                  </a:lnTo>
                  <a:lnTo>
                    <a:pt x="386" y="396"/>
                  </a:lnTo>
                  <a:lnTo>
                    <a:pt x="388" y="374"/>
                  </a:lnTo>
                  <a:lnTo>
                    <a:pt x="388" y="355"/>
                  </a:lnTo>
                  <a:lnTo>
                    <a:pt x="390" y="334"/>
                  </a:lnTo>
                  <a:lnTo>
                    <a:pt x="390" y="317"/>
                  </a:lnTo>
                  <a:lnTo>
                    <a:pt x="390" y="309"/>
                  </a:lnTo>
                  <a:lnTo>
                    <a:pt x="390" y="300"/>
                  </a:lnTo>
                  <a:lnTo>
                    <a:pt x="388" y="292"/>
                  </a:lnTo>
                  <a:lnTo>
                    <a:pt x="388" y="282"/>
                  </a:lnTo>
                  <a:lnTo>
                    <a:pt x="386" y="271"/>
                  </a:lnTo>
                  <a:lnTo>
                    <a:pt x="384" y="261"/>
                  </a:lnTo>
                  <a:lnTo>
                    <a:pt x="384" y="250"/>
                  </a:lnTo>
                  <a:lnTo>
                    <a:pt x="382" y="238"/>
                  </a:lnTo>
                  <a:lnTo>
                    <a:pt x="380" y="225"/>
                  </a:lnTo>
                  <a:lnTo>
                    <a:pt x="376" y="213"/>
                  </a:lnTo>
                  <a:lnTo>
                    <a:pt x="374" y="200"/>
                  </a:lnTo>
                  <a:lnTo>
                    <a:pt x="373" y="186"/>
                  </a:lnTo>
                  <a:lnTo>
                    <a:pt x="369" y="171"/>
                  </a:lnTo>
                  <a:lnTo>
                    <a:pt x="367" y="156"/>
                  </a:lnTo>
                  <a:lnTo>
                    <a:pt x="363" y="140"/>
                  </a:lnTo>
                  <a:lnTo>
                    <a:pt x="359" y="125"/>
                  </a:lnTo>
                  <a:lnTo>
                    <a:pt x="363" y="110"/>
                  </a:lnTo>
                  <a:lnTo>
                    <a:pt x="365" y="96"/>
                  </a:lnTo>
                  <a:lnTo>
                    <a:pt x="369" y="83"/>
                  </a:lnTo>
                  <a:lnTo>
                    <a:pt x="373" y="69"/>
                  </a:lnTo>
                  <a:lnTo>
                    <a:pt x="378" y="58"/>
                  </a:lnTo>
                  <a:lnTo>
                    <a:pt x="382" y="48"/>
                  </a:lnTo>
                  <a:lnTo>
                    <a:pt x="388" y="39"/>
                  </a:lnTo>
                  <a:lnTo>
                    <a:pt x="396" y="31"/>
                  </a:lnTo>
                  <a:lnTo>
                    <a:pt x="401" y="23"/>
                  </a:lnTo>
                  <a:lnTo>
                    <a:pt x="409" y="17"/>
                  </a:lnTo>
                  <a:lnTo>
                    <a:pt x="417" y="12"/>
                  </a:lnTo>
                  <a:lnTo>
                    <a:pt x="424" y="8"/>
                  </a:lnTo>
                  <a:lnTo>
                    <a:pt x="434" y="4"/>
                  </a:lnTo>
                  <a:lnTo>
                    <a:pt x="442" y="2"/>
                  </a:lnTo>
                  <a:lnTo>
                    <a:pt x="451" y="2"/>
                  </a:lnTo>
                  <a:lnTo>
                    <a:pt x="463" y="0"/>
                  </a:lnTo>
                  <a:lnTo>
                    <a:pt x="46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1369510" y="2308830"/>
              <a:ext cx="642573" cy="182822"/>
            </a:xfrm>
            <a:custGeom>
              <a:avLst/>
              <a:gdLst/>
              <a:ahLst/>
              <a:cxnLst>
                <a:cxn ang="0">
                  <a:pos x="1737" y="2"/>
                </a:cxn>
                <a:cxn ang="0">
                  <a:pos x="1772" y="9"/>
                </a:cxn>
                <a:cxn ang="0">
                  <a:pos x="1818" y="23"/>
                </a:cxn>
                <a:cxn ang="0">
                  <a:pos x="1877" y="44"/>
                </a:cxn>
                <a:cxn ang="0">
                  <a:pos x="1950" y="71"/>
                </a:cxn>
                <a:cxn ang="0">
                  <a:pos x="2025" y="103"/>
                </a:cxn>
                <a:cxn ang="0">
                  <a:pos x="2073" y="136"/>
                </a:cxn>
                <a:cxn ang="0">
                  <a:pos x="2111" y="165"/>
                </a:cxn>
                <a:cxn ang="0">
                  <a:pos x="2138" y="192"/>
                </a:cxn>
                <a:cxn ang="0">
                  <a:pos x="2156" y="217"/>
                </a:cxn>
                <a:cxn ang="0">
                  <a:pos x="2161" y="238"/>
                </a:cxn>
                <a:cxn ang="0">
                  <a:pos x="2157" y="261"/>
                </a:cxn>
                <a:cxn ang="0">
                  <a:pos x="2146" y="280"/>
                </a:cxn>
                <a:cxn ang="0">
                  <a:pos x="2127" y="297"/>
                </a:cxn>
                <a:cxn ang="0">
                  <a:pos x="2102" y="309"/>
                </a:cxn>
                <a:cxn ang="0">
                  <a:pos x="2067" y="320"/>
                </a:cxn>
                <a:cxn ang="0">
                  <a:pos x="1992" y="330"/>
                </a:cxn>
                <a:cxn ang="0">
                  <a:pos x="1894" y="343"/>
                </a:cxn>
                <a:cxn ang="0">
                  <a:pos x="1793" y="359"/>
                </a:cxn>
                <a:cxn ang="0">
                  <a:pos x="1685" y="378"/>
                </a:cxn>
                <a:cxn ang="0">
                  <a:pos x="1572" y="401"/>
                </a:cxn>
                <a:cxn ang="0">
                  <a:pos x="1455" y="428"/>
                </a:cxn>
                <a:cxn ang="0">
                  <a:pos x="1332" y="457"/>
                </a:cxn>
                <a:cxn ang="0">
                  <a:pos x="1203" y="489"/>
                </a:cxn>
                <a:cxn ang="0">
                  <a:pos x="1069" y="524"/>
                </a:cxn>
                <a:cxn ang="0">
                  <a:pos x="931" y="564"/>
                </a:cxn>
                <a:cxn ang="0">
                  <a:pos x="787" y="604"/>
                </a:cxn>
                <a:cxn ang="0">
                  <a:pos x="718" y="625"/>
                </a:cxn>
                <a:cxn ang="0">
                  <a:pos x="654" y="643"/>
                </a:cxn>
                <a:cxn ang="0">
                  <a:pos x="597" y="658"/>
                </a:cxn>
                <a:cxn ang="0">
                  <a:pos x="547" y="673"/>
                </a:cxn>
                <a:cxn ang="0">
                  <a:pos x="503" y="685"/>
                </a:cxn>
                <a:cxn ang="0">
                  <a:pos x="464" y="695"/>
                </a:cxn>
                <a:cxn ang="0">
                  <a:pos x="434" y="704"/>
                </a:cxn>
                <a:cxn ang="0">
                  <a:pos x="409" y="710"/>
                </a:cxn>
                <a:cxn ang="0">
                  <a:pos x="389" y="714"/>
                </a:cxn>
                <a:cxn ang="0">
                  <a:pos x="378" y="716"/>
                </a:cxn>
                <a:cxn ang="0">
                  <a:pos x="349" y="716"/>
                </a:cxn>
                <a:cxn ang="0">
                  <a:pos x="278" y="712"/>
                </a:cxn>
                <a:cxn ang="0">
                  <a:pos x="201" y="698"/>
                </a:cxn>
                <a:cxn ang="0">
                  <a:pos x="134" y="677"/>
                </a:cxn>
                <a:cxn ang="0">
                  <a:pos x="82" y="658"/>
                </a:cxn>
                <a:cxn ang="0">
                  <a:pos x="44" y="637"/>
                </a:cxn>
                <a:cxn ang="0">
                  <a:pos x="17" y="614"/>
                </a:cxn>
                <a:cxn ang="0">
                  <a:pos x="2" y="589"/>
                </a:cxn>
                <a:cxn ang="0">
                  <a:pos x="0" y="568"/>
                </a:cxn>
                <a:cxn ang="0">
                  <a:pos x="4" y="558"/>
                </a:cxn>
                <a:cxn ang="0">
                  <a:pos x="13" y="547"/>
                </a:cxn>
                <a:cxn ang="0">
                  <a:pos x="27" y="539"/>
                </a:cxn>
                <a:cxn ang="0">
                  <a:pos x="67" y="526"/>
                </a:cxn>
                <a:cxn ang="0">
                  <a:pos x="269" y="481"/>
                </a:cxn>
                <a:cxn ang="0">
                  <a:pos x="497" y="420"/>
                </a:cxn>
                <a:cxn ang="0">
                  <a:pos x="754" y="341"/>
                </a:cxn>
                <a:cxn ang="0">
                  <a:pos x="1036" y="245"/>
                </a:cxn>
                <a:cxn ang="0">
                  <a:pos x="1345" y="134"/>
                </a:cxn>
                <a:cxn ang="0">
                  <a:pos x="1511" y="71"/>
                </a:cxn>
                <a:cxn ang="0">
                  <a:pos x="1584" y="44"/>
                </a:cxn>
                <a:cxn ang="0">
                  <a:pos x="1643" y="23"/>
                </a:cxn>
                <a:cxn ang="0">
                  <a:pos x="1685" y="9"/>
                </a:cxn>
                <a:cxn ang="0">
                  <a:pos x="1714" y="2"/>
                </a:cxn>
                <a:cxn ang="0">
                  <a:pos x="1724" y="0"/>
                </a:cxn>
              </a:cxnLst>
              <a:rect l="0" t="0" r="r" b="b"/>
              <a:pathLst>
                <a:path w="2161" h="718">
                  <a:moveTo>
                    <a:pt x="1724" y="0"/>
                  </a:moveTo>
                  <a:lnTo>
                    <a:pt x="1729" y="0"/>
                  </a:lnTo>
                  <a:lnTo>
                    <a:pt x="1737" y="2"/>
                  </a:lnTo>
                  <a:lnTo>
                    <a:pt x="1747" y="3"/>
                  </a:lnTo>
                  <a:lnTo>
                    <a:pt x="1758" y="5"/>
                  </a:lnTo>
                  <a:lnTo>
                    <a:pt x="1772" y="9"/>
                  </a:lnTo>
                  <a:lnTo>
                    <a:pt x="1785" y="13"/>
                  </a:lnTo>
                  <a:lnTo>
                    <a:pt x="1800" y="17"/>
                  </a:lnTo>
                  <a:lnTo>
                    <a:pt x="1818" y="23"/>
                  </a:lnTo>
                  <a:lnTo>
                    <a:pt x="1835" y="28"/>
                  </a:lnTo>
                  <a:lnTo>
                    <a:pt x="1856" y="36"/>
                  </a:lnTo>
                  <a:lnTo>
                    <a:pt x="1877" y="44"/>
                  </a:lnTo>
                  <a:lnTo>
                    <a:pt x="1900" y="51"/>
                  </a:lnTo>
                  <a:lnTo>
                    <a:pt x="1925" y="61"/>
                  </a:lnTo>
                  <a:lnTo>
                    <a:pt x="1950" y="71"/>
                  </a:lnTo>
                  <a:lnTo>
                    <a:pt x="1977" y="80"/>
                  </a:lnTo>
                  <a:lnTo>
                    <a:pt x="2006" y="92"/>
                  </a:lnTo>
                  <a:lnTo>
                    <a:pt x="2025" y="103"/>
                  </a:lnTo>
                  <a:lnTo>
                    <a:pt x="2042" y="115"/>
                  </a:lnTo>
                  <a:lnTo>
                    <a:pt x="2058" y="124"/>
                  </a:lnTo>
                  <a:lnTo>
                    <a:pt x="2073" y="136"/>
                  </a:lnTo>
                  <a:lnTo>
                    <a:pt x="2086" y="146"/>
                  </a:lnTo>
                  <a:lnTo>
                    <a:pt x="2100" y="155"/>
                  </a:lnTo>
                  <a:lnTo>
                    <a:pt x="2111" y="165"/>
                  </a:lnTo>
                  <a:lnTo>
                    <a:pt x="2121" y="174"/>
                  </a:lnTo>
                  <a:lnTo>
                    <a:pt x="2131" y="184"/>
                  </a:lnTo>
                  <a:lnTo>
                    <a:pt x="2138" y="192"/>
                  </a:lnTo>
                  <a:lnTo>
                    <a:pt x="2146" y="201"/>
                  </a:lnTo>
                  <a:lnTo>
                    <a:pt x="2152" y="209"/>
                  </a:lnTo>
                  <a:lnTo>
                    <a:pt x="2156" y="217"/>
                  </a:lnTo>
                  <a:lnTo>
                    <a:pt x="2159" y="224"/>
                  </a:lnTo>
                  <a:lnTo>
                    <a:pt x="2161" y="230"/>
                  </a:lnTo>
                  <a:lnTo>
                    <a:pt x="2161" y="238"/>
                  </a:lnTo>
                  <a:lnTo>
                    <a:pt x="2161" y="245"/>
                  </a:lnTo>
                  <a:lnTo>
                    <a:pt x="2159" y="253"/>
                  </a:lnTo>
                  <a:lnTo>
                    <a:pt x="2157" y="261"/>
                  </a:lnTo>
                  <a:lnTo>
                    <a:pt x="2156" y="268"/>
                  </a:lnTo>
                  <a:lnTo>
                    <a:pt x="2152" y="274"/>
                  </a:lnTo>
                  <a:lnTo>
                    <a:pt x="2146" y="280"/>
                  </a:lnTo>
                  <a:lnTo>
                    <a:pt x="2142" y="286"/>
                  </a:lnTo>
                  <a:lnTo>
                    <a:pt x="2134" y="291"/>
                  </a:lnTo>
                  <a:lnTo>
                    <a:pt x="2127" y="297"/>
                  </a:lnTo>
                  <a:lnTo>
                    <a:pt x="2119" y="301"/>
                  </a:lnTo>
                  <a:lnTo>
                    <a:pt x="2111" y="305"/>
                  </a:lnTo>
                  <a:lnTo>
                    <a:pt x="2102" y="309"/>
                  </a:lnTo>
                  <a:lnTo>
                    <a:pt x="2090" y="313"/>
                  </a:lnTo>
                  <a:lnTo>
                    <a:pt x="2079" y="316"/>
                  </a:lnTo>
                  <a:lnTo>
                    <a:pt x="2067" y="320"/>
                  </a:lnTo>
                  <a:lnTo>
                    <a:pt x="2054" y="322"/>
                  </a:lnTo>
                  <a:lnTo>
                    <a:pt x="2023" y="326"/>
                  </a:lnTo>
                  <a:lnTo>
                    <a:pt x="1992" y="330"/>
                  </a:lnTo>
                  <a:lnTo>
                    <a:pt x="1960" y="334"/>
                  </a:lnTo>
                  <a:lnTo>
                    <a:pt x="1927" y="337"/>
                  </a:lnTo>
                  <a:lnTo>
                    <a:pt x="1894" y="343"/>
                  </a:lnTo>
                  <a:lnTo>
                    <a:pt x="1862" y="347"/>
                  </a:lnTo>
                  <a:lnTo>
                    <a:pt x="1827" y="353"/>
                  </a:lnTo>
                  <a:lnTo>
                    <a:pt x="1793" y="359"/>
                  </a:lnTo>
                  <a:lnTo>
                    <a:pt x="1756" y="364"/>
                  </a:lnTo>
                  <a:lnTo>
                    <a:pt x="1722" y="372"/>
                  </a:lnTo>
                  <a:lnTo>
                    <a:pt x="1685" y="378"/>
                  </a:lnTo>
                  <a:lnTo>
                    <a:pt x="1647" y="385"/>
                  </a:lnTo>
                  <a:lnTo>
                    <a:pt x="1610" y="393"/>
                  </a:lnTo>
                  <a:lnTo>
                    <a:pt x="1572" y="401"/>
                  </a:lnTo>
                  <a:lnTo>
                    <a:pt x="1534" y="410"/>
                  </a:lnTo>
                  <a:lnTo>
                    <a:pt x="1493" y="418"/>
                  </a:lnTo>
                  <a:lnTo>
                    <a:pt x="1455" y="428"/>
                  </a:lnTo>
                  <a:lnTo>
                    <a:pt x="1415" y="437"/>
                  </a:lnTo>
                  <a:lnTo>
                    <a:pt x="1372" y="447"/>
                  </a:lnTo>
                  <a:lnTo>
                    <a:pt x="1332" y="457"/>
                  </a:lnTo>
                  <a:lnTo>
                    <a:pt x="1290" y="466"/>
                  </a:lnTo>
                  <a:lnTo>
                    <a:pt x="1246" y="478"/>
                  </a:lnTo>
                  <a:lnTo>
                    <a:pt x="1203" y="489"/>
                  </a:lnTo>
                  <a:lnTo>
                    <a:pt x="1159" y="501"/>
                  </a:lnTo>
                  <a:lnTo>
                    <a:pt x="1115" y="512"/>
                  </a:lnTo>
                  <a:lnTo>
                    <a:pt x="1069" y="524"/>
                  </a:lnTo>
                  <a:lnTo>
                    <a:pt x="1023" y="537"/>
                  </a:lnTo>
                  <a:lnTo>
                    <a:pt x="977" y="551"/>
                  </a:lnTo>
                  <a:lnTo>
                    <a:pt x="931" y="564"/>
                  </a:lnTo>
                  <a:lnTo>
                    <a:pt x="883" y="577"/>
                  </a:lnTo>
                  <a:lnTo>
                    <a:pt x="835" y="591"/>
                  </a:lnTo>
                  <a:lnTo>
                    <a:pt x="787" y="604"/>
                  </a:lnTo>
                  <a:lnTo>
                    <a:pt x="762" y="612"/>
                  </a:lnTo>
                  <a:lnTo>
                    <a:pt x="739" y="618"/>
                  </a:lnTo>
                  <a:lnTo>
                    <a:pt x="718" y="625"/>
                  </a:lnTo>
                  <a:lnTo>
                    <a:pt x="695" y="631"/>
                  </a:lnTo>
                  <a:lnTo>
                    <a:pt x="674" y="637"/>
                  </a:lnTo>
                  <a:lnTo>
                    <a:pt x="654" y="643"/>
                  </a:lnTo>
                  <a:lnTo>
                    <a:pt x="635" y="648"/>
                  </a:lnTo>
                  <a:lnTo>
                    <a:pt x="616" y="654"/>
                  </a:lnTo>
                  <a:lnTo>
                    <a:pt x="597" y="658"/>
                  </a:lnTo>
                  <a:lnTo>
                    <a:pt x="580" y="664"/>
                  </a:lnTo>
                  <a:lnTo>
                    <a:pt x="562" y="668"/>
                  </a:lnTo>
                  <a:lnTo>
                    <a:pt x="547" y="673"/>
                  </a:lnTo>
                  <a:lnTo>
                    <a:pt x="532" y="677"/>
                  </a:lnTo>
                  <a:lnTo>
                    <a:pt x="516" y="681"/>
                  </a:lnTo>
                  <a:lnTo>
                    <a:pt x="503" y="685"/>
                  </a:lnTo>
                  <a:lnTo>
                    <a:pt x="489" y="689"/>
                  </a:lnTo>
                  <a:lnTo>
                    <a:pt x="478" y="693"/>
                  </a:lnTo>
                  <a:lnTo>
                    <a:pt x="464" y="695"/>
                  </a:lnTo>
                  <a:lnTo>
                    <a:pt x="455" y="698"/>
                  </a:lnTo>
                  <a:lnTo>
                    <a:pt x="443" y="700"/>
                  </a:lnTo>
                  <a:lnTo>
                    <a:pt x="434" y="704"/>
                  </a:lnTo>
                  <a:lnTo>
                    <a:pt x="424" y="706"/>
                  </a:lnTo>
                  <a:lnTo>
                    <a:pt x="416" y="708"/>
                  </a:lnTo>
                  <a:lnTo>
                    <a:pt x="409" y="710"/>
                  </a:lnTo>
                  <a:lnTo>
                    <a:pt x="401" y="712"/>
                  </a:lnTo>
                  <a:lnTo>
                    <a:pt x="395" y="712"/>
                  </a:lnTo>
                  <a:lnTo>
                    <a:pt x="389" y="714"/>
                  </a:lnTo>
                  <a:lnTo>
                    <a:pt x="386" y="716"/>
                  </a:lnTo>
                  <a:lnTo>
                    <a:pt x="380" y="716"/>
                  </a:lnTo>
                  <a:lnTo>
                    <a:pt x="378" y="716"/>
                  </a:lnTo>
                  <a:lnTo>
                    <a:pt x="374" y="716"/>
                  </a:lnTo>
                  <a:lnTo>
                    <a:pt x="372" y="718"/>
                  </a:lnTo>
                  <a:lnTo>
                    <a:pt x="349" y="716"/>
                  </a:lnTo>
                  <a:lnTo>
                    <a:pt x="326" y="716"/>
                  </a:lnTo>
                  <a:lnTo>
                    <a:pt x="303" y="714"/>
                  </a:lnTo>
                  <a:lnTo>
                    <a:pt x="278" y="712"/>
                  </a:lnTo>
                  <a:lnTo>
                    <a:pt x="253" y="708"/>
                  </a:lnTo>
                  <a:lnTo>
                    <a:pt x="226" y="702"/>
                  </a:lnTo>
                  <a:lnTo>
                    <a:pt x="201" y="698"/>
                  </a:lnTo>
                  <a:lnTo>
                    <a:pt x="174" y="691"/>
                  </a:lnTo>
                  <a:lnTo>
                    <a:pt x="153" y="685"/>
                  </a:lnTo>
                  <a:lnTo>
                    <a:pt x="134" y="677"/>
                  </a:lnTo>
                  <a:lnTo>
                    <a:pt x="115" y="672"/>
                  </a:lnTo>
                  <a:lnTo>
                    <a:pt x="100" y="664"/>
                  </a:lnTo>
                  <a:lnTo>
                    <a:pt x="82" y="658"/>
                  </a:lnTo>
                  <a:lnTo>
                    <a:pt x="69" y="650"/>
                  </a:lnTo>
                  <a:lnTo>
                    <a:pt x="55" y="643"/>
                  </a:lnTo>
                  <a:lnTo>
                    <a:pt x="44" y="637"/>
                  </a:lnTo>
                  <a:lnTo>
                    <a:pt x="34" y="629"/>
                  </a:lnTo>
                  <a:lnTo>
                    <a:pt x="25" y="622"/>
                  </a:lnTo>
                  <a:lnTo>
                    <a:pt x="17" y="614"/>
                  </a:lnTo>
                  <a:lnTo>
                    <a:pt x="11" y="606"/>
                  </a:lnTo>
                  <a:lnTo>
                    <a:pt x="6" y="597"/>
                  </a:lnTo>
                  <a:lnTo>
                    <a:pt x="2" y="589"/>
                  </a:lnTo>
                  <a:lnTo>
                    <a:pt x="0" y="581"/>
                  </a:lnTo>
                  <a:lnTo>
                    <a:pt x="0" y="572"/>
                  </a:lnTo>
                  <a:lnTo>
                    <a:pt x="0" y="568"/>
                  </a:lnTo>
                  <a:lnTo>
                    <a:pt x="2" y="564"/>
                  </a:lnTo>
                  <a:lnTo>
                    <a:pt x="2" y="562"/>
                  </a:lnTo>
                  <a:lnTo>
                    <a:pt x="4" y="558"/>
                  </a:lnTo>
                  <a:lnTo>
                    <a:pt x="7" y="554"/>
                  </a:lnTo>
                  <a:lnTo>
                    <a:pt x="9" y="551"/>
                  </a:lnTo>
                  <a:lnTo>
                    <a:pt x="13" y="547"/>
                  </a:lnTo>
                  <a:lnTo>
                    <a:pt x="17" y="545"/>
                  </a:lnTo>
                  <a:lnTo>
                    <a:pt x="21" y="541"/>
                  </a:lnTo>
                  <a:lnTo>
                    <a:pt x="27" y="539"/>
                  </a:lnTo>
                  <a:lnTo>
                    <a:pt x="38" y="533"/>
                  </a:lnTo>
                  <a:lnTo>
                    <a:pt x="52" y="529"/>
                  </a:lnTo>
                  <a:lnTo>
                    <a:pt x="67" y="526"/>
                  </a:lnTo>
                  <a:lnTo>
                    <a:pt x="130" y="512"/>
                  </a:lnTo>
                  <a:lnTo>
                    <a:pt x="198" y="497"/>
                  </a:lnTo>
                  <a:lnTo>
                    <a:pt x="269" y="481"/>
                  </a:lnTo>
                  <a:lnTo>
                    <a:pt x="342" y="462"/>
                  </a:lnTo>
                  <a:lnTo>
                    <a:pt x="418" y="441"/>
                  </a:lnTo>
                  <a:lnTo>
                    <a:pt x="497" y="420"/>
                  </a:lnTo>
                  <a:lnTo>
                    <a:pt x="580" y="395"/>
                  </a:lnTo>
                  <a:lnTo>
                    <a:pt x="666" y="368"/>
                  </a:lnTo>
                  <a:lnTo>
                    <a:pt x="754" y="341"/>
                  </a:lnTo>
                  <a:lnTo>
                    <a:pt x="844" y="311"/>
                  </a:lnTo>
                  <a:lnTo>
                    <a:pt x="939" y="280"/>
                  </a:lnTo>
                  <a:lnTo>
                    <a:pt x="1036" y="245"/>
                  </a:lnTo>
                  <a:lnTo>
                    <a:pt x="1136" y="211"/>
                  </a:lnTo>
                  <a:lnTo>
                    <a:pt x="1240" y="172"/>
                  </a:lnTo>
                  <a:lnTo>
                    <a:pt x="1345" y="134"/>
                  </a:lnTo>
                  <a:lnTo>
                    <a:pt x="1453" y="92"/>
                  </a:lnTo>
                  <a:lnTo>
                    <a:pt x="1484" y="80"/>
                  </a:lnTo>
                  <a:lnTo>
                    <a:pt x="1511" y="71"/>
                  </a:lnTo>
                  <a:lnTo>
                    <a:pt x="1537" y="61"/>
                  </a:lnTo>
                  <a:lnTo>
                    <a:pt x="1560" y="51"/>
                  </a:lnTo>
                  <a:lnTo>
                    <a:pt x="1584" y="44"/>
                  </a:lnTo>
                  <a:lnTo>
                    <a:pt x="1605" y="36"/>
                  </a:lnTo>
                  <a:lnTo>
                    <a:pt x="1624" y="28"/>
                  </a:lnTo>
                  <a:lnTo>
                    <a:pt x="1643" y="23"/>
                  </a:lnTo>
                  <a:lnTo>
                    <a:pt x="1658" y="17"/>
                  </a:lnTo>
                  <a:lnTo>
                    <a:pt x="1674" y="13"/>
                  </a:lnTo>
                  <a:lnTo>
                    <a:pt x="1685" y="9"/>
                  </a:lnTo>
                  <a:lnTo>
                    <a:pt x="1697" y="5"/>
                  </a:lnTo>
                  <a:lnTo>
                    <a:pt x="1706" y="3"/>
                  </a:lnTo>
                  <a:lnTo>
                    <a:pt x="1714" y="2"/>
                  </a:lnTo>
                  <a:lnTo>
                    <a:pt x="1720" y="0"/>
                  </a:lnTo>
                  <a:lnTo>
                    <a:pt x="1724" y="0"/>
                  </a:lnTo>
                  <a:lnTo>
                    <a:pt x="1724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1538921" y="1985963"/>
              <a:ext cx="182489" cy="723140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192" y="2"/>
                </a:cxn>
                <a:cxn ang="0">
                  <a:pos x="228" y="7"/>
                </a:cxn>
                <a:cxn ang="0">
                  <a:pos x="269" y="17"/>
                </a:cxn>
                <a:cxn ang="0">
                  <a:pos x="309" y="29"/>
                </a:cxn>
                <a:cxn ang="0">
                  <a:pos x="353" y="44"/>
                </a:cxn>
                <a:cxn ang="0">
                  <a:pos x="401" y="59"/>
                </a:cxn>
                <a:cxn ang="0">
                  <a:pos x="449" y="80"/>
                </a:cxn>
                <a:cxn ang="0">
                  <a:pos x="491" y="100"/>
                </a:cxn>
                <a:cxn ang="0">
                  <a:pos x="520" y="119"/>
                </a:cxn>
                <a:cxn ang="0">
                  <a:pos x="547" y="138"/>
                </a:cxn>
                <a:cxn ang="0">
                  <a:pos x="568" y="159"/>
                </a:cxn>
                <a:cxn ang="0">
                  <a:pos x="585" y="180"/>
                </a:cxn>
                <a:cxn ang="0">
                  <a:pos x="599" y="203"/>
                </a:cxn>
                <a:cxn ang="0">
                  <a:pos x="608" y="226"/>
                </a:cxn>
                <a:cxn ang="0">
                  <a:pos x="612" y="249"/>
                </a:cxn>
                <a:cxn ang="0">
                  <a:pos x="612" y="278"/>
                </a:cxn>
                <a:cxn ang="0">
                  <a:pos x="610" y="309"/>
                </a:cxn>
                <a:cxn ang="0">
                  <a:pos x="607" y="341"/>
                </a:cxn>
                <a:cxn ang="0">
                  <a:pos x="599" y="376"/>
                </a:cxn>
                <a:cxn ang="0">
                  <a:pos x="589" y="428"/>
                </a:cxn>
                <a:cxn ang="0">
                  <a:pos x="578" y="491"/>
                </a:cxn>
                <a:cxn ang="0">
                  <a:pos x="570" y="551"/>
                </a:cxn>
                <a:cxn ang="0">
                  <a:pos x="566" y="604"/>
                </a:cxn>
                <a:cxn ang="0">
                  <a:pos x="532" y="1735"/>
                </a:cxn>
                <a:cxn ang="0">
                  <a:pos x="330" y="2841"/>
                </a:cxn>
                <a:cxn ang="0">
                  <a:pos x="121" y="466"/>
                </a:cxn>
                <a:cxn ang="0">
                  <a:pos x="113" y="412"/>
                </a:cxn>
                <a:cxn ang="0">
                  <a:pos x="98" y="357"/>
                </a:cxn>
                <a:cxn ang="0">
                  <a:pos x="77" y="297"/>
                </a:cxn>
                <a:cxn ang="0">
                  <a:pos x="48" y="236"/>
                </a:cxn>
                <a:cxn ang="0">
                  <a:pos x="38" y="219"/>
                </a:cxn>
                <a:cxn ang="0">
                  <a:pos x="21" y="192"/>
                </a:cxn>
                <a:cxn ang="0">
                  <a:pos x="8" y="169"/>
                </a:cxn>
                <a:cxn ang="0">
                  <a:pos x="2" y="151"/>
                </a:cxn>
                <a:cxn ang="0">
                  <a:pos x="2" y="126"/>
                </a:cxn>
                <a:cxn ang="0">
                  <a:pos x="6" y="94"/>
                </a:cxn>
                <a:cxn ang="0">
                  <a:pos x="15" y="67"/>
                </a:cxn>
                <a:cxn ang="0">
                  <a:pos x="27" y="44"/>
                </a:cxn>
                <a:cxn ang="0">
                  <a:pos x="44" y="27"/>
                </a:cxn>
                <a:cxn ang="0">
                  <a:pos x="67" y="13"/>
                </a:cxn>
                <a:cxn ang="0">
                  <a:pos x="92" y="4"/>
                </a:cxn>
                <a:cxn ang="0">
                  <a:pos x="123" y="0"/>
                </a:cxn>
                <a:cxn ang="0">
                  <a:pos x="138" y="0"/>
                </a:cxn>
              </a:cxnLst>
              <a:rect l="0" t="0" r="r" b="b"/>
              <a:pathLst>
                <a:path w="612" h="2841">
                  <a:moveTo>
                    <a:pt x="138" y="0"/>
                  </a:moveTo>
                  <a:lnTo>
                    <a:pt x="155" y="0"/>
                  </a:lnTo>
                  <a:lnTo>
                    <a:pt x="173" y="0"/>
                  </a:lnTo>
                  <a:lnTo>
                    <a:pt x="192" y="2"/>
                  </a:lnTo>
                  <a:lnTo>
                    <a:pt x="209" y="6"/>
                  </a:lnTo>
                  <a:lnTo>
                    <a:pt x="228" y="7"/>
                  </a:lnTo>
                  <a:lnTo>
                    <a:pt x="248" y="11"/>
                  </a:lnTo>
                  <a:lnTo>
                    <a:pt x="269" y="17"/>
                  </a:lnTo>
                  <a:lnTo>
                    <a:pt x="288" y="23"/>
                  </a:lnTo>
                  <a:lnTo>
                    <a:pt x="309" y="29"/>
                  </a:lnTo>
                  <a:lnTo>
                    <a:pt x="332" y="36"/>
                  </a:lnTo>
                  <a:lnTo>
                    <a:pt x="353" y="44"/>
                  </a:lnTo>
                  <a:lnTo>
                    <a:pt x="376" y="52"/>
                  </a:lnTo>
                  <a:lnTo>
                    <a:pt x="401" y="59"/>
                  </a:lnTo>
                  <a:lnTo>
                    <a:pt x="424" y="69"/>
                  </a:lnTo>
                  <a:lnTo>
                    <a:pt x="449" y="80"/>
                  </a:lnTo>
                  <a:lnTo>
                    <a:pt x="474" y="92"/>
                  </a:lnTo>
                  <a:lnTo>
                    <a:pt x="491" y="100"/>
                  </a:lnTo>
                  <a:lnTo>
                    <a:pt x="507" y="109"/>
                  </a:lnTo>
                  <a:lnTo>
                    <a:pt x="520" y="119"/>
                  </a:lnTo>
                  <a:lnTo>
                    <a:pt x="534" y="128"/>
                  </a:lnTo>
                  <a:lnTo>
                    <a:pt x="547" y="138"/>
                  </a:lnTo>
                  <a:lnTo>
                    <a:pt x="559" y="148"/>
                  </a:lnTo>
                  <a:lnTo>
                    <a:pt x="568" y="159"/>
                  </a:lnTo>
                  <a:lnTo>
                    <a:pt x="578" y="169"/>
                  </a:lnTo>
                  <a:lnTo>
                    <a:pt x="585" y="180"/>
                  </a:lnTo>
                  <a:lnTo>
                    <a:pt x="593" y="192"/>
                  </a:lnTo>
                  <a:lnTo>
                    <a:pt x="599" y="203"/>
                  </a:lnTo>
                  <a:lnTo>
                    <a:pt x="605" y="215"/>
                  </a:lnTo>
                  <a:lnTo>
                    <a:pt x="608" y="226"/>
                  </a:lnTo>
                  <a:lnTo>
                    <a:pt x="610" y="238"/>
                  </a:lnTo>
                  <a:lnTo>
                    <a:pt x="612" y="249"/>
                  </a:lnTo>
                  <a:lnTo>
                    <a:pt x="612" y="263"/>
                  </a:lnTo>
                  <a:lnTo>
                    <a:pt x="612" y="278"/>
                  </a:lnTo>
                  <a:lnTo>
                    <a:pt x="612" y="293"/>
                  </a:lnTo>
                  <a:lnTo>
                    <a:pt x="610" y="309"/>
                  </a:lnTo>
                  <a:lnTo>
                    <a:pt x="608" y="326"/>
                  </a:lnTo>
                  <a:lnTo>
                    <a:pt x="607" y="341"/>
                  </a:lnTo>
                  <a:lnTo>
                    <a:pt x="603" y="359"/>
                  </a:lnTo>
                  <a:lnTo>
                    <a:pt x="599" y="376"/>
                  </a:lnTo>
                  <a:lnTo>
                    <a:pt x="595" y="393"/>
                  </a:lnTo>
                  <a:lnTo>
                    <a:pt x="589" y="428"/>
                  </a:lnTo>
                  <a:lnTo>
                    <a:pt x="584" y="460"/>
                  </a:lnTo>
                  <a:lnTo>
                    <a:pt x="578" y="491"/>
                  </a:lnTo>
                  <a:lnTo>
                    <a:pt x="574" y="522"/>
                  </a:lnTo>
                  <a:lnTo>
                    <a:pt x="570" y="551"/>
                  </a:lnTo>
                  <a:lnTo>
                    <a:pt x="566" y="579"/>
                  </a:lnTo>
                  <a:lnTo>
                    <a:pt x="566" y="604"/>
                  </a:lnTo>
                  <a:lnTo>
                    <a:pt x="564" y="631"/>
                  </a:lnTo>
                  <a:lnTo>
                    <a:pt x="532" y="1735"/>
                  </a:lnTo>
                  <a:lnTo>
                    <a:pt x="499" y="2841"/>
                  </a:lnTo>
                  <a:lnTo>
                    <a:pt x="330" y="2841"/>
                  </a:lnTo>
                  <a:lnTo>
                    <a:pt x="163" y="2841"/>
                  </a:lnTo>
                  <a:lnTo>
                    <a:pt x="121" y="466"/>
                  </a:lnTo>
                  <a:lnTo>
                    <a:pt x="117" y="439"/>
                  </a:lnTo>
                  <a:lnTo>
                    <a:pt x="113" y="412"/>
                  </a:lnTo>
                  <a:lnTo>
                    <a:pt x="106" y="384"/>
                  </a:lnTo>
                  <a:lnTo>
                    <a:pt x="98" y="357"/>
                  </a:lnTo>
                  <a:lnTo>
                    <a:pt x="88" y="328"/>
                  </a:lnTo>
                  <a:lnTo>
                    <a:pt x="77" y="297"/>
                  </a:lnTo>
                  <a:lnTo>
                    <a:pt x="63" y="267"/>
                  </a:lnTo>
                  <a:lnTo>
                    <a:pt x="48" y="236"/>
                  </a:lnTo>
                  <a:lnTo>
                    <a:pt x="42" y="228"/>
                  </a:lnTo>
                  <a:lnTo>
                    <a:pt x="38" y="219"/>
                  </a:lnTo>
                  <a:lnTo>
                    <a:pt x="29" y="205"/>
                  </a:lnTo>
                  <a:lnTo>
                    <a:pt x="21" y="192"/>
                  </a:lnTo>
                  <a:lnTo>
                    <a:pt x="13" y="180"/>
                  </a:lnTo>
                  <a:lnTo>
                    <a:pt x="8" y="169"/>
                  </a:lnTo>
                  <a:lnTo>
                    <a:pt x="4" y="159"/>
                  </a:lnTo>
                  <a:lnTo>
                    <a:pt x="2" y="151"/>
                  </a:lnTo>
                  <a:lnTo>
                    <a:pt x="0" y="144"/>
                  </a:lnTo>
                  <a:lnTo>
                    <a:pt x="2" y="126"/>
                  </a:lnTo>
                  <a:lnTo>
                    <a:pt x="2" y="109"/>
                  </a:lnTo>
                  <a:lnTo>
                    <a:pt x="6" y="94"/>
                  </a:lnTo>
                  <a:lnTo>
                    <a:pt x="10" y="78"/>
                  </a:lnTo>
                  <a:lnTo>
                    <a:pt x="15" y="67"/>
                  </a:lnTo>
                  <a:lnTo>
                    <a:pt x="21" y="55"/>
                  </a:lnTo>
                  <a:lnTo>
                    <a:pt x="27" y="44"/>
                  </a:lnTo>
                  <a:lnTo>
                    <a:pt x="36" y="34"/>
                  </a:lnTo>
                  <a:lnTo>
                    <a:pt x="44" y="27"/>
                  </a:lnTo>
                  <a:lnTo>
                    <a:pt x="56" y="19"/>
                  </a:lnTo>
                  <a:lnTo>
                    <a:pt x="67" y="13"/>
                  </a:lnTo>
                  <a:lnTo>
                    <a:pt x="79" y="7"/>
                  </a:lnTo>
                  <a:lnTo>
                    <a:pt x="92" y="4"/>
                  </a:lnTo>
                  <a:lnTo>
                    <a:pt x="107" y="2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1205449" y="2607253"/>
              <a:ext cx="957024" cy="199118"/>
            </a:xfrm>
            <a:custGeom>
              <a:avLst/>
              <a:gdLst/>
              <a:ahLst/>
              <a:cxnLst>
                <a:cxn ang="0">
                  <a:pos x="2818" y="2"/>
                </a:cxn>
                <a:cxn ang="0">
                  <a:pos x="2870" y="15"/>
                </a:cxn>
                <a:cxn ang="0">
                  <a:pos x="2935" y="38"/>
                </a:cxn>
                <a:cxn ang="0">
                  <a:pos x="3012" y="74"/>
                </a:cxn>
                <a:cxn ang="0">
                  <a:pos x="3096" y="121"/>
                </a:cxn>
                <a:cxn ang="0">
                  <a:pos x="3162" y="165"/>
                </a:cxn>
                <a:cxn ang="0">
                  <a:pos x="3202" y="201"/>
                </a:cxn>
                <a:cxn ang="0">
                  <a:pos x="3219" y="230"/>
                </a:cxn>
                <a:cxn ang="0">
                  <a:pos x="3215" y="266"/>
                </a:cxn>
                <a:cxn ang="0">
                  <a:pos x="3196" y="299"/>
                </a:cxn>
                <a:cxn ang="0">
                  <a:pos x="3162" y="324"/>
                </a:cxn>
                <a:cxn ang="0">
                  <a:pos x="3114" y="339"/>
                </a:cxn>
                <a:cxn ang="0">
                  <a:pos x="3068" y="353"/>
                </a:cxn>
                <a:cxn ang="0">
                  <a:pos x="3008" y="364"/>
                </a:cxn>
                <a:cxn ang="0">
                  <a:pos x="2931" y="372"/>
                </a:cxn>
                <a:cxn ang="0">
                  <a:pos x="2837" y="374"/>
                </a:cxn>
                <a:cxn ang="0">
                  <a:pos x="2595" y="378"/>
                </a:cxn>
                <a:cxn ang="0">
                  <a:pos x="2304" y="393"/>
                </a:cxn>
                <a:cxn ang="0">
                  <a:pos x="2006" y="424"/>
                </a:cxn>
                <a:cxn ang="0">
                  <a:pos x="1699" y="466"/>
                </a:cxn>
                <a:cxn ang="0">
                  <a:pos x="1463" y="512"/>
                </a:cxn>
                <a:cxn ang="0">
                  <a:pos x="1269" y="551"/>
                </a:cxn>
                <a:cxn ang="0">
                  <a:pos x="1090" y="589"/>
                </a:cxn>
                <a:cxn ang="0">
                  <a:pos x="933" y="623"/>
                </a:cxn>
                <a:cxn ang="0">
                  <a:pos x="791" y="656"/>
                </a:cxn>
                <a:cxn ang="0">
                  <a:pos x="668" y="685"/>
                </a:cxn>
                <a:cxn ang="0">
                  <a:pos x="562" y="714"/>
                </a:cxn>
                <a:cxn ang="0">
                  <a:pos x="476" y="737"/>
                </a:cxn>
                <a:cxn ang="0">
                  <a:pos x="397" y="767"/>
                </a:cxn>
                <a:cxn ang="0">
                  <a:pos x="336" y="783"/>
                </a:cxn>
                <a:cxn ang="0">
                  <a:pos x="301" y="781"/>
                </a:cxn>
                <a:cxn ang="0">
                  <a:pos x="259" y="767"/>
                </a:cxn>
                <a:cxn ang="0">
                  <a:pos x="205" y="746"/>
                </a:cxn>
                <a:cxn ang="0">
                  <a:pos x="138" y="714"/>
                </a:cxn>
                <a:cxn ang="0">
                  <a:pos x="81" y="679"/>
                </a:cxn>
                <a:cxn ang="0">
                  <a:pos x="40" y="650"/>
                </a:cxn>
                <a:cxn ang="0">
                  <a:pos x="13" y="625"/>
                </a:cxn>
                <a:cxn ang="0">
                  <a:pos x="2" y="604"/>
                </a:cxn>
                <a:cxn ang="0">
                  <a:pos x="4" y="585"/>
                </a:cxn>
                <a:cxn ang="0">
                  <a:pos x="21" y="568"/>
                </a:cxn>
                <a:cxn ang="0">
                  <a:pos x="50" y="556"/>
                </a:cxn>
                <a:cxn ang="0">
                  <a:pos x="90" y="547"/>
                </a:cxn>
                <a:cxn ang="0">
                  <a:pos x="307" y="510"/>
                </a:cxn>
                <a:cxn ang="0">
                  <a:pos x="597" y="460"/>
                </a:cxn>
                <a:cxn ang="0">
                  <a:pos x="906" y="407"/>
                </a:cxn>
                <a:cxn ang="0">
                  <a:pos x="1236" y="345"/>
                </a:cxn>
                <a:cxn ang="0">
                  <a:pos x="1507" y="288"/>
                </a:cxn>
                <a:cxn ang="0">
                  <a:pos x="1731" y="238"/>
                </a:cxn>
                <a:cxn ang="0">
                  <a:pos x="1935" y="192"/>
                </a:cxn>
                <a:cxn ang="0">
                  <a:pos x="2115" y="153"/>
                </a:cxn>
                <a:cxn ang="0">
                  <a:pos x="2275" y="119"/>
                </a:cxn>
                <a:cxn ang="0">
                  <a:pos x="2407" y="90"/>
                </a:cxn>
                <a:cxn ang="0">
                  <a:pos x="2519" y="65"/>
                </a:cxn>
                <a:cxn ang="0">
                  <a:pos x="2607" y="44"/>
                </a:cxn>
                <a:cxn ang="0">
                  <a:pos x="2668" y="26"/>
                </a:cxn>
                <a:cxn ang="0">
                  <a:pos x="2718" y="13"/>
                </a:cxn>
                <a:cxn ang="0">
                  <a:pos x="2755" y="3"/>
                </a:cxn>
                <a:cxn ang="0">
                  <a:pos x="2781" y="0"/>
                </a:cxn>
              </a:cxnLst>
              <a:rect l="0" t="0" r="r" b="b"/>
              <a:pathLst>
                <a:path w="3219" h="783">
                  <a:moveTo>
                    <a:pt x="2787" y="0"/>
                  </a:moveTo>
                  <a:lnTo>
                    <a:pt x="2797" y="0"/>
                  </a:lnTo>
                  <a:lnTo>
                    <a:pt x="2806" y="2"/>
                  </a:lnTo>
                  <a:lnTo>
                    <a:pt x="2818" y="2"/>
                  </a:lnTo>
                  <a:lnTo>
                    <a:pt x="2829" y="5"/>
                  </a:lnTo>
                  <a:lnTo>
                    <a:pt x="2843" y="7"/>
                  </a:lnTo>
                  <a:lnTo>
                    <a:pt x="2856" y="11"/>
                  </a:lnTo>
                  <a:lnTo>
                    <a:pt x="2870" y="15"/>
                  </a:lnTo>
                  <a:lnTo>
                    <a:pt x="2885" y="21"/>
                  </a:lnTo>
                  <a:lnTo>
                    <a:pt x="2901" y="25"/>
                  </a:lnTo>
                  <a:lnTo>
                    <a:pt x="2918" y="32"/>
                  </a:lnTo>
                  <a:lnTo>
                    <a:pt x="2935" y="38"/>
                  </a:lnTo>
                  <a:lnTo>
                    <a:pt x="2954" y="46"/>
                  </a:lnTo>
                  <a:lnTo>
                    <a:pt x="2972" y="55"/>
                  </a:lnTo>
                  <a:lnTo>
                    <a:pt x="2993" y="65"/>
                  </a:lnTo>
                  <a:lnTo>
                    <a:pt x="3012" y="74"/>
                  </a:lnTo>
                  <a:lnTo>
                    <a:pt x="3033" y="86"/>
                  </a:lnTo>
                  <a:lnTo>
                    <a:pt x="3056" y="98"/>
                  </a:lnTo>
                  <a:lnTo>
                    <a:pt x="3077" y="109"/>
                  </a:lnTo>
                  <a:lnTo>
                    <a:pt x="3096" y="121"/>
                  </a:lnTo>
                  <a:lnTo>
                    <a:pt x="3116" y="132"/>
                  </a:lnTo>
                  <a:lnTo>
                    <a:pt x="3133" y="144"/>
                  </a:lnTo>
                  <a:lnTo>
                    <a:pt x="3146" y="153"/>
                  </a:lnTo>
                  <a:lnTo>
                    <a:pt x="3162" y="165"/>
                  </a:lnTo>
                  <a:lnTo>
                    <a:pt x="3173" y="174"/>
                  </a:lnTo>
                  <a:lnTo>
                    <a:pt x="3185" y="184"/>
                  </a:lnTo>
                  <a:lnTo>
                    <a:pt x="3194" y="192"/>
                  </a:lnTo>
                  <a:lnTo>
                    <a:pt x="3202" y="201"/>
                  </a:lnTo>
                  <a:lnTo>
                    <a:pt x="3208" y="209"/>
                  </a:lnTo>
                  <a:lnTo>
                    <a:pt x="3213" y="217"/>
                  </a:lnTo>
                  <a:lnTo>
                    <a:pt x="3217" y="224"/>
                  </a:lnTo>
                  <a:lnTo>
                    <a:pt x="3219" y="230"/>
                  </a:lnTo>
                  <a:lnTo>
                    <a:pt x="3219" y="238"/>
                  </a:lnTo>
                  <a:lnTo>
                    <a:pt x="3219" y="247"/>
                  </a:lnTo>
                  <a:lnTo>
                    <a:pt x="3217" y="257"/>
                  </a:lnTo>
                  <a:lnTo>
                    <a:pt x="3215" y="266"/>
                  </a:lnTo>
                  <a:lnTo>
                    <a:pt x="3211" y="276"/>
                  </a:lnTo>
                  <a:lnTo>
                    <a:pt x="3208" y="284"/>
                  </a:lnTo>
                  <a:lnTo>
                    <a:pt x="3202" y="293"/>
                  </a:lnTo>
                  <a:lnTo>
                    <a:pt x="3196" y="299"/>
                  </a:lnTo>
                  <a:lnTo>
                    <a:pt x="3188" y="307"/>
                  </a:lnTo>
                  <a:lnTo>
                    <a:pt x="3181" y="313"/>
                  </a:lnTo>
                  <a:lnTo>
                    <a:pt x="3171" y="318"/>
                  </a:lnTo>
                  <a:lnTo>
                    <a:pt x="3162" y="324"/>
                  </a:lnTo>
                  <a:lnTo>
                    <a:pt x="3150" y="328"/>
                  </a:lnTo>
                  <a:lnTo>
                    <a:pt x="3139" y="332"/>
                  </a:lnTo>
                  <a:lnTo>
                    <a:pt x="3127" y="336"/>
                  </a:lnTo>
                  <a:lnTo>
                    <a:pt x="3114" y="339"/>
                  </a:lnTo>
                  <a:lnTo>
                    <a:pt x="3100" y="341"/>
                  </a:lnTo>
                  <a:lnTo>
                    <a:pt x="3091" y="345"/>
                  </a:lnTo>
                  <a:lnTo>
                    <a:pt x="3079" y="349"/>
                  </a:lnTo>
                  <a:lnTo>
                    <a:pt x="3068" y="353"/>
                  </a:lnTo>
                  <a:lnTo>
                    <a:pt x="3054" y="355"/>
                  </a:lnTo>
                  <a:lnTo>
                    <a:pt x="3041" y="359"/>
                  </a:lnTo>
                  <a:lnTo>
                    <a:pt x="3025" y="360"/>
                  </a:lnTo>
                  <a:lnTo>
                    <a:pt x="3008" y="364"/>
                  </a:lnTo>
                  <a:lnTo>
                    <a:pt x="2991" y="366"/>
                  </a:lnTo>
                  <a:lnTo>
                    <a:pt x="2973" y="368"/>
                  </a:lnTo>
                  <a:lnTo>
                    <a:pt x="2952" y="370"/>
                  </a:lnTo>
                  <a:lnTo>
                    <a:pt x="2931" y="372"/>
                  </a:lnTo>
                  <a:lnTo>
                    <a:pt x="2910" y="372"/>
                  </a:lnTo>
                  <a:lnTo>
                    <a:pt x="2887" y="374"/>
                  </a:lnTo>
                  <a:lnTo>
                    <a:pt x="2862" y="374"/>
                  </a:lnTo>
                  <a:lnTo>
                    <a:pt x="2837" y="374"/>
                  </a:lnTo>
                  <a:lnTo>
                    <a:pt x="2810" y="376"/>
                  </a:lnTo>
                  <a:lnTo>
                    <a:pt x="2739" y="376"/>
                  </a:lnTo>
                  <a:lnTo>
                    <a:pt x="2668" y="376"/>
                  </a:lnTo>
                  <a:lnTo>
                    <a:pt x="2595" y="378"/>
                  </a:lnTo>
                  <a:lnTo>
                    <a:pt x="2524" y="382"/>
                  </a:lnTo>
                  <a:lnTo>
                    <a:pt x="2451" y="384"/>
                  </a:lnTo>
                  <a:lnTo>
                    <a:pt x="2378" y="389"/>
                  </a:lnTo>
                  <a:lnTo>
                    <a:pt x="2304" y="393"/>
                  </a:lnTo>
                  <a:lnTo>
                    <a:pt x="2231" y="399"/>
                  </a:lnTo>
                  <a:lnTo>
                    <a:pt x="2156" y="407"/>
                  </a:lnTo>
                  <a:lnTo>
                    <a:pt x="2081" y="414"/>
                  </a:lnTo>
                  <a:lnTo>
                    <a:pt x="2006" y="424"/>
                  </a:lnTo>
                  <a:lnTo>
                    <a:pt x="1929" y="432"/>
                  </a:lnTo>
                  <a:lnTo>
                    <a:pt x="1852" y="443"/>
                  </a:lnTo>
                  <a:lnTo>
                    <a:pt x="1776" y="455"/>
                  </a:lnTo>
                  <a:lnTo>
                    <a:pt x="1699" y="466"/>
                  </a:lnTo>
                  <a:lnTo>
                    <a:pt x="1622" y="480"/>
                  </a:lnTo>
                  <a:lnTo>
                    <a:pt x="1568" y="491"/>
                  </a:lnTo>
                  <a:lnTo>
                    <a:pt x="1515" y="501"/>
                  </a:lnTo>
                  <a:lnTo>
                    <a:pt x="1463" y="512"/>
                  </a:lnTo>
                  <a:lnTo>
                    <a:pt x="1413" y="522"/>
                  </a:lnTo>
                  <a:lnTo>
                    <a:pt x="1363" y="531"/>
                  </a:lnTo>
                  <a:lnTo>
                    <a:pt x="1315" y="541"/>
                  </a:lnTo>
                  <a:lnTo>
                    <a:pt x="1269" y="551"/>
                  </a:lnTo>
                  <a:lnTo>
                    <a:pt x="1223" y="560"/>
                  </a:lnTo>
                  <a:lnTo>
                    <a:pt x="1177" y="570"/>
                  </a:lnTo>
                  <a:lnTo>
                    <a:pt x="1134" y="579"/>
                  </a:lnTo>
                  <a:lnTo>
                    <a:pt x="1090" y="589"/>
                  </a:lnTo>
                  <a:lnTo>
                    <a:pt x="1050" y="599"/>
                  </a:lnTo>
                  <a:lnTo>
                    <a:pt x="1010" y="606"/>
                  </a:lnTo>
                  <a:lnTo>
                    <a:pt x="969" y="616"/>
                  </a:lnTo>
                  <a:lnTo>
                    <a:pt x="933" y="623"/>
                  </a:lnTo>
                  <a:lnTo>
                    <a:pt x="895" y="631"/>
                  </a:lnTo>
                  <a:lnTo>
                    <a:pt x="860" y="641"/>
                  </a:lnTo>
                  <a:lnTo>
                    <a:pt x="825" y="648"/>
                  </a:lnTo>
                  <a:lnTo>
                    <a:pt x="791" y="656"/>
                  </a:lnTo>
                  <a:lnTo>
                    <a:pt x="758" y="664"/>
                  </a:lnTo>
                  <a:lnTo>
                    <a:pt x="727" y="671"/>
                  </a:lnTo>
                  <a:lnTo>
                    <a:pt x="697" y="679"/>
                  </a:lnTo>
                  <a:lnTo>
                    <a:pt x="668" y="685"/>
                  </a:lnTo>
                  <a:lnTo>
                    <a:pt x="641" y="693"/>
                  </a:lnTo>
                  <a:lnTo>
                    <a:pt x="614" y="700"/>
                  </a:lnTo>
                  <a:lnTo>
                    <a:pt x="587" y="706"/>
                  </a:lnTo>
                  <a:lnTo>
                    <a:pt x="562" y="714"/>
                  </a:lnTo>
                  <a:lnTo>
                    <a:pt x="539" y="719"/>
                  </a:lnTo>
                  <a:lnTo>
                    <a:pt x="518" y="725"/>
                  </a:lnTo>
                  <a:lnTo>
                    <a:pt x="495" y="731"/>
                  </a:lnTo>
                  <a:lnTo>
                    <a:pt x="476" y="737"/>
                  </a:lnTo>
                  <a:lnTo>
                    <a:pt x="457" y="743"/>
                  </a:lnTo>
                  <a:lnTo>
                    <a:pt x="436" y="752"/>
                  </a:lnTo>
                  <a:lnTo>
                    <a:pt x="415" y="760"/>
                  </a:lnTo>
                  <a:lnTo>
                    <a:pt x="397" y="767"/>
                  </a:lnTo>
                  <a:lnTo>
                    <a:pt x="380" y="773"/>
                  </a:lnTo>
                  <a:lnTo>
                    <a:pt x="365" y="777"/>
                  </a:lnTo>
                  <a:lnTo>
                    <a:pt x="349" y="781"/>
                  </a:lnTo>
                  <a:lnTo>
                    <a:pt x="336" y="783"/>
                  </a:lnTo>
                  <a:lnTo>
                    <a:pt x="324" y="783"/>
                  </a:lnTo>
                  <a:lnTo>
                    <a:pt x="319" y="783"/>
                  </a:lnTo>
                  <a:lnTo>
                    <a:pt x="309" y="781"/>
                  </a:lnTo>
                  <a:lnTo>
                    <a:pt x="301" y="781"/>
                  </a:lnTo>
                  <a:lnTo>
                    <a:pt x="292" y="777"/>
                  </a:lnTo>
                  <a:lnTo>
                    <a:pt x="282" y="775"/>
                  </a:lnTo>
                  <a:lnTo>
                    <a:pt x="271" y="771"/>
                  </a:lnTo>
                  <a:lnTo>
                    <a:pt x="259" y="767"/>
                  </a:lnTo>
                  <a:lnTo>
                    <a:pt x="248" y="764"/>
                  </a:lnTo>
                  <a:lnTo>
                    <a:pt x="234" y="758"/>
                  </a:lnTo>
                  <a:lnTo>
                    <a:pt x="221" y="752"/>
                  </a:lnTo>
                  <a:lnTo>
                    <a:pt x="205" y="746"/>
                  </a:lnTo>
                  <a:lnTo>
                    <a:pt x="190" y="739"/>
                  </a:lnTo>
                  <a:lnTo>
                    <a:pt x="175" y="731"/>
                  </a:lnTo>
                  <a:lnTo>
                    <a:pt x="157" y="723"/>
                  </a:lnTo>
                  <a:lnTo>
                    <a:pt x="138" y="714"/>
                  </a:lnTo>
                  <a:lnTo>
                    <a:pt x="121" y="704"/>
                  </a:lnTo>
                  <a:lnTo>
                    <a:pt x="106" y="695"/>
                  </a:lnTo>
                  <a:lnTo>
                    <a:pt x="92" y="687"/>
                  </a:lnTo>
                  <a:lnTo>
                    <a:pt x="81" y="679"/>
                  </a:lnTo>
                  <a:lnTo>
                    <a:pt x="69" y="671"/>
                  </a:lnTo>
                  <a:lnTo>
                    <a:pt x="58" y="664"/>
                  </a:lnTo>
                  <a:lnTo>
                    <a:pt x="48" y="656"/>
                  </a:lnTo>
                  <a:lnTo>
                    <a:pt x="40" y="650"/>
                  </a:lnTo>
                  <a:lnTo>
                    <a:pt x="31" y="643"/>
                  </a:lnTo>
                  <a:lnTo>
                    <a:pt x="25" y="637"/>
                  </a:lnTo>
                  <a:lnTo>
                    <a:pt x="17" y="631"/>
                  </a:lnTo>
                  <a:lnTo>
                    <a:pt x="13" y="625"/>
                  </a:lnTo>
                  <a:lnTo>
                    <a:pt x="8" y="620"/>
                  </a:lnTo>
                  <a:lnTo>
                    <a:pt x="6" y="614"/>
                  </a:lnTo>
                  <a:lnTo>
                    <a:pt x="2" y="608"/>
                  </a:lnTo>
                  <a:lnTo>
                    <a:pt x="2" y="604"/>
                  </a:lnTo>
                  <a:lnTo>
                    <a:pt x="0" y="599"/>
                  </a:lnTo>
                  <a:lnTo>
                    <a:pt x="0" y="593"/>
                  </a:lnTo>
                  <a:lnTo>
                    <a:pt x="2" y="589"/>
                  </a:lnTo>
                  <a:lnTo>
                    <a:pt x="4" y="585"/>
                  </a:lnTo>
                  <a:lnTo>
                    <a:pt x="8" y="579"/>
                  </a:lnTo>
                  <a:lnTo>
                    <a:pt x="11" y="575"/>
                  </a:lnTo>
                  <a:lnTo>
                    <a:pt x="15" y="572"/>
                  </a:lnTo>
                  <a:lnTo>
                    <a:pt x="21" y="568"/>
                  </a:lnTo>
                  <a:lnTo>
                    <a:pt x="27" y="564"/>
                  </a:lnTo>
                  <a:lnTo>
                    <a:pt x="35" y="562"/>
                  </a:lnTo>
                  <a:lnTo>
                    <a:pt x="42" y="558"/>
                  </a:lnTo>
                  <a:lnTo>
                    <a:pt x="50" y="556"/>
                  </a:lnTo>
                  <a:lnTo>
                    <a:pt x="59" y="552"/>
                  </a:lnTo>
                  <a:lnTo>
                    <a:pt x="69" y="551"/>
                  </a:lnTo>
                  <a:lnTo>
                    <a:pt x="79" y="549"/>
                  </a:lnTo>
                  <a:lnTo>
                    <a:pt x="90" y="547"/>
                  </a:lnTo>
                  <a:lnTo>
                    <a:pt x="104" y="547"/>
                  </a:lnTo>
                  <a:lnTo>
                    <a:pt x="169" y="535"/>
                  </a:lnTo>
                  <a:lnTo>
                    <a:pt x="238" y="522"/>
                  </a:lnTo>
                  <a:lnTo>
                    <a:pt x="307" y="510"/>
                  </a:lnTo>
                  <a:lnTo>
                    <a:pt x="378" y="499"/>
                  </a:lnTo>
                  <a:lnTo>
                    <a:pt x="449" y="487"/>
                  </a:lnTo>
                  <a:lnTo>
                    <a:pt x="522" y="474"/>
                  </a:lnTo>
                  <a:lnTo>
                    <a:pt x="597" y="460"/>
                  </a:lnTo>
                  <a:lnTo>
                    <a:pt x="672" y="447"/>
                  </a:lnTo>
                  <a:lnTo>
                    <a:pt x="749" y="433"/>
                  </a:lnTo>
                  <a:lnTo>
                    <a:pt x="825" y="420"/>
                  </a:lnTo>
                  <a:lnTo>
                    <a:pt x="906" y="407"/>
                  </a:lnTo>
                  <a:lnTo>
                    <a:pt x="987" y="391"/>
                  </a:lnTo>
                  <a:lnTo>
                    <a:pt x="1067" y="376"/>
                  </a:lnTo>
                  <a:lnTo>
                    <a:pt x="1152" y="360"/>
                  </a:lnTo>
                  <a:lnTo>
                    <a:pt x="1236" y="345"/>
                  </a:lnTo>
                  <a:lnTo>
                    <a:pt x="1323" y="330"/>
                  </a:lnTo>
                  <a:lnTo>
                    <a:pt x="1384" y="314"/>
                  </a:lnTo>
                  <a:lnTo>
                    <a:pt x="1445" y="301"/>
                  </a:lnTo>
                  <a:lnTo>
                    <a:pt x="1507" y="288"/>
                  </a:lnTo>
                  <a:lnTo>
                    <a:pt x="1564" y="274"/>
                  </a:lnTo>
                  <a:lnTo>
                    <a:pt x="1622" y="261"/>
                  </a:lnTo>
                  <a:lnTo>
                    <a:pt x="1678" y="249"/>
                  </a:lnTo>
                  <a:lnTo>
                    <a:pt x="1731" y="238"/>
                  </a:lnTo>
                  <a:lnTo>
                    <a:pt x="1785" y="224"/>
                  </a:lnTo>
                  <a:lnTo>
                    <a:pt x="1837" y="215"/>
                  </a:lnTo>
                  <a:lnTo>
                    <a:pt x="1887" y="203"/>
                  </a:lnTo>
                  <a:lnTo>
                    <a:pt x="1935" y="192"/>
                  </a:lnTo>
                  <a:lnTo>
                    <a:pt x="1983" y="182"/>
                  </a:lnTo>
                  <a:lnTo>
                    <a:pt x="2029" y="172"/>
                  </a:lnTo>
                  <a:lnTo>
                    <a:pt x="2073" y="163"/>
                  </a:lnTo>
                  <a:lnTo>
                    <a:pt x="2115" y="153"/>
                  </a:lnTo>
                  <a:lnTo>
                    <a:pt x="2158" y="144"/>
                  </a:lnTo>
                  <a:lnTo>
                    <a:pt x="2198" y="136"/>
                  </a:lnTo>
                  <a:lnTo>
                    <a:pt x="2236" y="126"/>
                  </a:lnTo>
                  <a:lnTo>
                    <a:pt x="2275" y="119"/>
                  </a:lnTo>
                  <a:lnTo>
                    <a:pt x="2309" y="111"/>
                  </a:lnTo>
                  <a:lnTo>
                    <a:pt x="2344" y="103"/>
                  </a:lnTo>
                  <a:lnTo>
                    <a:pt x="2376" y="96"/>
                  </a:lnTo>
                  <a:lnTo>
                    <a:pt x="2407" y="90"/>
                  </a:lnTo>
                  <a:lnTo>
                    <a:pt x="2438" y="82"/>
                  </a:lnTo>
                  <a:lnTo>
                    <a:pt x="2467" y="76"/>
                  </a:lnTo>
                  <a:lnTo>
                    <a:pt x="2494" y="71"/>
                  </a:lnTo>
                  <a:lnTo>
                    <a:pt x="2519" y="65"/>
                  </a:lnTo>
                  <a:lnTo>
                    <a:pt x="2543" y="59"/>
                  </a:lnTo>
                  <a:lnTo>
                    <a:pt x="2567" y="53"/>
                  </a:lnTo>
                  <a:lnTo>
                    <a:pt x="2588" y="50"/>
                  </a:lnTo>
                  <a:lnTo>
                    <a:pt x="2607" y="44"/>
                  </a:lnTo>
                  <a:lnTo>
                    <a:pt x="2624" y="40"/>
                  </a:lnTo>
                  <a:lnTo>
                    <a:pt x="2639" y="34"/>
                  </a:lnTo>
                  <a:lnTo>
                    <a:pt x="2655" y="30"/>
                  </a:lnTo>
                  <a:lnTo>
                    <a:pt x="2668" y="26"/>
                  </a:lnTo>
                  <a:lnTo>
                    <a:pt x="2682" y="23"/>
                  </a:lnTo>
                  <a:lnTo>
                    <a:pt x="2695" y="19"/>
                  </a:lnTo>
                  <a:lnTo>
                    <a:pt x="2707" y="15"/>
                  </a:lnTo>
                  <a:lnTo>
                    <a:pt x="2718" y="13"/>
                  </a:lnTo>
                  <a:lnTo>
                    <a:pt x="2728" y="9"/>
                  </a:lnTo>
                  <a:lnTo>
                    <a:pt x="2737" y="7"/>
                  </a:lnTo>
                  <a:lnTo>
                    <a:pt x="2747" y="5"/>
                  </a:lnTo>
                  <a:lnTo>
                    <a:pt x="2755" y="3"/>
                  </a:lnTo>
                  <a:lnTo>
                    <a:pt x="2762" y="2"/>
                  </a:lnTo>
                  <a:lnTo>
                    <a:pt x="2770" y="2"/>
                  </a:lnTo>
                  <a:lnTo>
                    <a:pt x="2776" y="0"/>
                  </a:lnTo>
                  <a:lnTo>
                    <a:pt x="2781" y="0"/>
                  </a:lnTo>
                  <a:lnTo>
                    <a:pt x="2787" y="0"/>
                  </a:lnTo>
                  <a:lnTo>
                    <a:pt x="278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1023555" y="2743223"/>
              <a:ext cx="549843" cy="582586"/>
            </a:xfrm>
            <a:custGeom>
              <a:avLst/>
              <a:gdLst/>
              <a:ahLst/>
              <a:cxnLst>
                <a:cxn ang="0">
                  <a:pos x="1570" y="4"/>
                </a:cxn>
                <a:cxn ang="0">
                  <a:pos x="1614" y="25"/>
                </a:cxn>
                <a:cxn ang="0">
                  <a:pos x="1670" y="66"/>
                </a:cxn>
                <a:cxn ang="0">
                  <a:pos x="1731" y="121"/>
                </a:cxn>
                <a:cxn ang="0">
                  <a:pos x="1781" y="183"/>
                </a:cxn>
                <a:cxn ang="0">
                  <a:pos x="1816" y="238"/>
                </a:cxn>
                <a:cxn ang="0">
                  <a:pos x="1839" y="290"/>
                </a:cxn>
                <a:cxn ang="0">
                  <a:pos x="1850" y="336"/>
                </a:cxn>
                <a:cxn ang="0">
                  <a:pos x="1846" y="394"/>
                </a:cxn>
                <a:cxn ang="0">
                  <a:pos x="1831" y="457"/>
                </a:cxn>
                <a:cxn ang="0">
                  <a:pos x="1798" y="507"/>
                </a:cxn>
                <a:cxn ang="0">
                  <a:pos x="1768" y="549"/>
                </a:cxn>
                <a:cxn ang="0">
                  <a:pos x="1733" y="599"/>
                </a:cxn>
                <a:cxn ang="0">
                  <a:pos x="1700" y="659"/>
                </a:cxn>
                <a:cxn ang="0">
                  <a:pos x="1608" y="883"/>
                </a:cxn>
                <a:cxn ang="0">
                  <a:pos x="1501" y="1093"/>
                </a:cxn>
                <a:cxn ang="0">
                  <a:pos x="1382" y="1288"/>
                </a:cxn>
                <a:cxn ang="0">
                  <a:pos x="1249" y="1473"/>
                </a:cxn>
                <a:cxn ang="0">
                  <a:pos x="1109" y="1647"/>
                </a:cxn>
                <a:cxn ang="0">
                  <a:pos x="957" y="1805"/>
                </a:cxn>
                <a:cxn ang="0">
                  <a:pos x="794" y="1945"/>
                </a:cxn>
                <a:cxn ang="0">
                  <a:pos x="625" y="2072"/>
                </a:cxn>
                <a:cxn ang="0">
                  <a:pos x="464" y="2168"/>
                </a:cxn>
                <a:cxn ang="0">
                  <a:pos x="316" y="2235"/>
                </a:cxn>
                <a:cxn ang="0">
                  <a:pos x="180" y="2275"/>
                </a:cxn>
                <a:cxn ang="0">
                  <a:pos x="61" y="2288"/>
                </a:cxn>
                <a:cxn ang="0">
                  <a:pos x="32" y="2288"/>
                </a:cxn>
                <a:cxn ang="0">
                  <a:pos x="15" y="2285"/>
                </a:cxn>
                <a:cxn ang="0">
                  <a:pos x="0" y="2273"/>
                </a:cxn>
                <a:cxn ang="0">
                  <a:pos x="7" y="2248"/>
                </a:cxn>
                <a:cxn ang="0">
                  <a:pos x="23" y="2233"/>
                </a:cxn>
                <a:cxn ang="0">
                  <a:pos x="46" y="2217"/>
                </a:cxn>
                <a:cxn ang="0">
                  <a:pos x="140" y="2156"/>
                </a:cxn>
                <a:cxn ang="0">
                  <a:pos x="309" y="2025"/>
                </a:cxn>
                <a:cxn ang="0">
                  <a:pos x="397" y="1951"/>
                </a:cxn>
                <a:cxn ang="0">
                  <a:pos x="487" y="1866"/>
                </a:cxn>
                <a:cxn ang="0">
                  <a:pos x="579" y="1774"/>
                </a:cxn>
                <a:cxn ang="0">
                  <a:pos x="673" y="1674"/>
                </a:cxn>
                <a:cxn ang="0">
                  <a:pos x="769" y="1565"/>
                </a:cxn>
                <a:cxn ang="0">
                  <a:pos x="948" y="1344"/>
                </a:cxn>
                <a:cxn ang="0">
                  <a:pos x="1105" y="1125"/>
                </a:cxn>
                <a:cxn ang="0">
                  <a:pos x="1234" y="910"/>
                </a:cxn>
                <a:cxn ang="0">
                  <a:pos x="1311" y="751"/>
                </a:cxn>
                <a:cxn ang="0">
                  <a:pos x="1364" y="620"/>
                </a:cxn>
                <a:cxn ang="0">
                  <a:pos x="1416" y="472"/>
                </a:cxn>
                <a:cxn ang="0">
                  <a:pos x="1451" y="330"/>
                </a:cxn>
                <a:cxn ang="0">
                  <a:pos x="1468" y="196"/>
                </a:cxn>
                <a:cxn ang="0">
                  <a:pos x="1474" y="102"/>
                </a:cxn>
                <a:cxn ang="0">
                  <a:pos x="1485" y="52"/>
                </a:cxn>
                <a:cxn ang="0">
                  <a:pos x="1505" y="19"/>
                </a:cxn>
                <a:cxn ang="0">
                  <a:pos x="1528" y="2"/>
                </a:cxn>
              </a:cxnLst>
              <a:rect l="0" t="0" r="r" b="b"/>
              <a:pathLst>
                <a:path w="1850" h="2288">
                  <a:moveTo>
                    <a:pt x="1543" y="0"/>
                  </a:moveTo>
                  <a:lnTo>
                    <a:pt x="1553" y="0"/>
                  </a:lnTo>
                  <a:lnTo>
                    <a:pt x="1560" y="2"/>
                  </a:lnTo>
                  <a:lnTo>
                    <a:pt x="1570" y="4"/>
                  </a:lnTo>
                  <a:lnTo>
                    <a:pt x="1581" y="8"/>
                  </a:lnTo>
                  <a:lnTo>
                    <a:pt x="1591" y="14"/>
                  </a:lnTo>
                  <a:lnTo>
                    <a:pt x="1602" y="19"/>
                  </a:lnTo>
                  <a:lnTo>
                    <a:pt x="1614" y="25"/>
                  </a:lnTo>
                  <a:lnTo>
                    <a:pt x="1627" y="35"/>
                  </a:lnTo>
                  <a:lnTo>
                    <a:pt x="1641" y="42"/>
                  </a:lnTo>
                  <a:lnTo>
                    <a:pt x="1654" y="54"/>
                  </a:lnTo>
                  <a:lnTo>
                    <a:pt x="1670" y="66"/>
                  </a:lnTo>
                  <a:lnTo>
                    <a:pt x="1683" y="77"/>
                  </a:lnTo>
                  <a:lnTo>
                    <a:pt x="1698" y="90"/>
                  </a:lnTo>
                  <a:lnTo>
                    <a:pt x="1714" y="106"/>
                  </a:lnTo>
                  <a:lnTo>
                    <a:pt x="1731" y="121"/>
                  </a:lnTo>
                  <a:lnTo>
                    <a:pt x="1748" y="138"/>
                  </a:lnTo>
                  <a:lnTo>
                    <a:pt x="1760" y="152"/>
                  </a:lnTo>
                  <a:lnTo>
                    <a:pt x="1771" y="167"/>
                  </a:lnTo>
                  <a:lnTo>
                    <a:pt x="1781" y="183"/>
                  </a:lnTo>
                  <a:lnTo>
                    <a:pt x="1791" y="196"/>
                  </a:lnTo>
                  <a:lnTo>
                    <a:pt x="1800" y="210"/>
                  </a:lnTo>
                  <a:lnTo>
                    <a:pt x="1808" y="223"/>
                  </a:lnTo>
                  <a:lnTo>
                    <a:pt x="1816" y="238"/>
                  </a:lnTo>
                  <a:lnTo>
                    <a:pt x="1823" y="250"/>
                  </a:lnTo>
                  <a:lnTo>
                    <a:pt x="1829" y="263"/>
                  </a:lnTo>
                  <a:lnTo>
                    <a:pt x="1835" y="277"/>
                  </a:lnTo>
                  <a:lnTo>
                    <a:pt x="1839" y="290"/>
                  </a:lnTo>
                  <a:lnTo>
                    <a:pt x="1842" y="302"/>
                  </a:lnTo>
                  <a:lnTo>
                    <a:pt x="1846" y="313"/>
                  </a:lnTo>
                  <a:lnTo>
                    <a:pt x="1848" y="325"/>
                  </a:lnTo>
                  <a:lnTo>
                    <a:pt x="1850" y="336"/>
                  </a:lnTo>
                  <a:lnTo>
                    <a:pt x="1850" y="348"/>
                  </a:lnTo>
                  <a:lnTo>
                    <a:pt x="1850" y="363"/>
                  </a:lnTo>
                  <a:lnTo>
                    <a:pt x="1848" y="378"/>
                  </a:lnTo>
                  <a:lnTo>
                    <a:pt x="1846" y="394"/>
                  </a:lnTo>
                  <a:lnTo>
                    <a:pt x="1844" y="409"/>
                  </a:lnTo>
                  <a:lnTo>
                    <a:pt x="1841" y="425"/>
                  </a:lnTo>
                  <a:lnTo>
                    <a:pt x="1837" y="440"/>
                  </a:lnTo>
                  <a:lnTo>
                    <a:pt x="1831" y="457"/>
                  </a:lnTo>
                  <a:lnTo>
                    <a:pt x="1825" y="474"/>
                  </a:lnTo>
                  <a:lnTo>
                    <a:pt x="1812" y="490"/>
                  </a:lnTo>
                  <a:lnTo>
                    <a:pt x="1804" y="497"/>
                  </a:lnTo>
                  <a:lnTo>
                    <a:pt x="1798" y="507"/>
                  </a:lnTo>
                  <a:lnTo>
                    <a:pt x="1791" y="517"/>
                  </a:lnTo>
                  <a:lnTo>
                    <a:pt x="1783" y="526"/>
                  </a:lnTo>
                  <a:lnTo>
                    <a:pt x="1775" y="538"/>
                  </a:lnTo>
                  <a:lnTo>
                    <a:pt x="1768" y="549"/>
                  </a:lnTo>
                  <a:lnTo>
                    <a:pt x="1758" y="561"/>
                  </a:lnTo>
                  <a:lnTo>
                    <a:pt x="1750" y="572"/>
                  </a:lnTo>
                  <a:lnTo>
                    <a:pt x="1743" y="586"/>
                  </a:lnTo>
                  <a:lnTo>
                    <a:pt x="1733" y="599"/>
                  </a:lnTo>
                  <a:lnTo>
                    <a:pt x="1725" y="613"/>
                  </a:lnTo>
                  <a:lnTo>
                    <a:pt x="1718" y="626"/>
                  </a:lnTo>
                  <a:lnTo>
                    <a:pt x="1708" y="641"/>
                  </a:lnTo>
                  <a:lnTo>
                    <a:pt x="1700" y="659"/>
                  </a:lnTo>
                  <a:lnTo>
                    <a:pt x="1677" y="716"/>
                  </a:lnTo>
                  <a:lnTo>
                    <a:pt x="1656" y="772"/>
                  </a:lnTo>
                  <a:lnTo>
                    <a:pt x="1631" y="828"/>
                  </a:lnTo>
                  <a:lnTo>
                    <a:pt x="1608" y="883"/>
                  </a:lnTo>
                  <a:lnTo>
                    <a:pt x="1581" y="937"/>
                  </a:lnTo>
                  <a:lnTo>
                    <a:pt x="1556" y="989"/>
                  </a:lnTo>
                  <a:lnTo>
                    <a:pt x="1530" y="1041"/>
                  </a:lnTo>
                  <a:lnTo>
                    <a:pt x="1501" y="1093"/>
                  </a:lnTo>
                  <a:lnTo>
                    <a:pt x="1472" y="1142"/>
                  </a:lnTo>
                  <a:lnTo>
                    <a:pt x="1443" y="1192"/>
                  </a:lnTo>
                  <a:lnTo>
                    <a:pt x="1412" y="1240"/>
                  </a:lnTo>
                  <a:lnTo>
                    <a:pt x="1382" y="1288"/>
                  </a:lnTo>
                  <a:lnTo>
                    <a:pt x="1349" y="1336"/>
                  </a:lnTo>
                  <a:lnTo>
                    <a:pt x="1316" y="1382"/>
                  </a:lnTo>
                  <a:lnTo>
                    <a:pt x="1284" y="1428"/>
                  </a:lnTo>
                  <a:lnTo>
                    <a:pt x="1249" y="1473"/>
                  </a:lnTo>
                  <a:lnTo>
                    <a:pt x="1215" y="1519"/>
                  </a:lnTo>
                  <a:lnTo>
                    <a:pt x="1180" y="1563"/>
                  </a:lnTo>
                  <a:lnTo>
                    <a:pt x="1146" y="1605"/>
                  </a:lnTo>
                  <a:lnTo>
                    <a:pt x="1109" y="1647"/>
                  </a:lnTo>
                  <a:lnTo>
                    <a:pt x="1073" y="1688"/>
                  </a:lnTo>
                  <a:lnTo>
                    <a:pt x="1034" y="1728"/>
                  </a:lnTo>
                  <a:lnTo>
                    <a:pt x="996" y="1766"/>
                  </a:lnTo>
                  <a:lnTo>
                    <a:pt x="957" y="1805"/>
                  </a:lnTo>
                  <a:lnTo>
                    <a:pt x="917" y="1841"/>
                  </a:lnTo>
                  <a:lnTo>
                    <a:pt x="877" y="1878"/>
                  </a:lnTo>
                  <a:lnTo>
                    <a:pt x="837" y="1912"/>
                  </a:lnTo>
                  <a:lnTo>
                    <a:pt x="794" y="1945"/>
                  </a:lnTo>
                  <a:lnTo>
                    <a:pt x="754" y="1977"/>
                  </a:lnTo>
                  <a:lnTo>
                    <a:pt x="712" y="2010"/>
                  </a:lnTo>
                  <a:lnTo>
                    <a:pt x="668" y="2041"/>
                  </a:lnTo>
                  <a:lnTo>
                    <a:pt x="625" y="2072"/>
                  </a:lnTo>
                  <a:lnTo>
                    <a:pt x="583" y="2098"/>
                  </a:lnTo>
                  <a:lnTo>
                    <a:pt x="543" y="2123"/>
                  </a:lnTo>
                  <a:lnTo>
                    <a:pt x="503" y="2146"/>
                  </a:lnTo>
                  <a:lnTo>
                    <a:pt x="464" y="2168"/>
                  </a:lnTo>
                  <a:lnTo>
                    <a:pt x="426" y="2187"/>
                  </a:lnTo>
                  <a:lnTo>
                    <a:pt x="389" y="2206"/>
                  </a:lnTo>
                  <a:lnTo>
                    <a:pt x="351" y="2221"/>
                  </a:lnTo>
                  <a:lnTo>
                    <a:pt x="316" y="2235"/>
                  </a:lnTo>
                  <a:lnTo>
                    <a:pt x="280" y="2248"/>
                  </a:lnTo>
                  <a:lnTo>
                    <a:pt x="245" y="2260"/>
                  </a:lnTo>
                  <a:lnTo>
                    <a:pt x="213" y="2267"/>
                  </a:lnTo>
                  <a:lnTo>
                    <a:pt x="180" y="2275"/>
                  </a:lnTo>
                  <a:lnTo>
                    <a:pt x="149" y="2281"/>
                  </a:lnTo>
                  <a:lnTo>
                    <a:pt x="119" y="2287"/>
                  </a:lnTo>
                  <a:lnTo>
                    <a:pt x="88" y="2288"/>
                  </a:lnTo>
                  <a:lnTo>
                    <a:pt x="61" y="2288"/>
                  </a:lnTo>
                  <a:lnTo>
                    <a:pt x="53" y="2288"/>
                  </a:lnTo>
                  <a:lnTo>
                    <a:pt x="46" y="2288"/>
                  </a:lnTo>
                  <a:lnTo>
                    <a:pt x="38" y="2288"/>
                  </a:lnTo>
                  <a:lnTo>
                    <a:pt x="32" y="2288"/>
                  </a:lnTo>
                  <a:lnTo>
                    <a:pt x="26" y="2287"/>
                  </a:lnTo>
                  <a:lnTo>
                    <a:pt x="23" y="2287"/>
                  </a:lnTo>
                  <a:lnTo>
                    <a:pt x="19" y="2285"/>
                  </a:lnTo>
                  <a:lnTo>
                    <a:pt x="15" y="2285"/>
                  </a:lnTo>
                  <a:lnTo>
                    <a:pt x="11" y="2283"/>
                  </a:lnTo>
                  <a:lnTo>
                    <a:pt x="7" y="2281"/>
                  </a:lnTo>
                  <a:lnTo>
                    <a:pt x="3" y="2279"/>
                  </a:lnTo>
                  <a:lnTo>
                    <a:pt x="0" y="2273"/>
                  </a:lnTo>
                  <a:lnTo>
                    <a:pt x="0" y="2269"/>
                  </a:lnTo>
                  <a:lnTo>
                    <a:pt x="0" y="2262"/>
                  </a:lnTo>
                  <a:lnTo>
                    <a:pt x="3" y="2254"/>
                  </a:lnTo>
                  <a:lnTo>
                    <a:pt x="7" y="2248"/>
                  </a:lnTo>
                  <a:lnTo>
                    <a:pt x="11" y="2244"/>
                  </a:lnTo>
                  <a:lnTo>
                    <a:pt x="15" y="2240"/>
                  </a:lnTo>
                  <a:lnTo>
                    <a:pt x="19" y="2237"/>
                  </a:lnTo>
                  <a:lnTo>
                    <a:pt x="23" y="2233"/>
                  </a:lnTo>
                  <a:lnTo>
                    <a:pt x="26" y="2229"/>
                  </a:lnTo>
                  <a:lnTo>
                    <a:pt x="32" y="2225"/>
                  </a:lnTo>
                  <a:lnTo>
                    <a:pt x="38" y="2221"/>
                  </a:lnTo>
                  <a:lnTo>
                    <a:pt x="46" y="2217"/>
                  </a:lnTo>
                  <a:lnTo>
                    <a:pt x="53" y="2214"/>
                  </a:lnTo>
                  <a:lnTo>
                    <a:pt x="61" y="2210"/>
                  </a:lnTo>
                  <a:lnTo>
                    <a:pt x="99" y="2185"/>
                  </a:lnTo>
                  <a:lnTo>
                    <a:pt x="140" y="2156"/>
                  </a:lnTo>
                  <a:lnTo>
                    <a:pt x="182" y="2127"/>
                  </a:lnTo>
                  <a:lnTo>
                    <a:pt x="222" y="2095"/>
                  </a:lnTo>
                  <a:lnTo>
                    <a:pt x="266" y="2062"/>
                  </a:lnTo>
                  <a:lnTo>
                    <a:pt x="309" y="2025"/>
                  </a:lnTo>
                  <a:lnTo>
                    <a:pt x="330" y="2008"/>
                  </a:lnTo>
                  <a:lnTo>
                    <a:pt x="353" y="1989"/>
                  </a:lnTo>
                  <a:lnTo>
                    <a:pt x="374" y="1970"/>
                  </a:lnTo>
                  <a:lnTo>
                    <a:pt x="397" y="1951"/>
                  </a:lnTo>
                  <a:lnTo>
                    <a:pt x="420" y="1929"/>
                  </a:lnTo>
                  <a:lnTo>
                    <a:pt x="441" y="1908"/>
                  </a:lnTo>
                  <a:lnTo>
                    <a:pt x="464" y="1887"/>
                  </a:lnTo>
                  <a:lnTo>
                    <a:pt x="487" y="1866"/>
                  </a:lnTo>
                  <a:lnTo>
                    <a:pt x="510" y="1843"/>
                  </a:lnTo>
                  <a:lnTo>
                    <a:pt x="533" y="1820"/>
                  </a:lnTo>
                  <a:lnTo>
                    <a:pt x="556" y="1797"/>
                  </a:lnTo>
                  <a:lnTo>
                    <a:pt x="579" y="1774"/>
                  </a:lnTo>
                  <a:lnTo>
                    <a:pt x="602" y="1749"/>
                  </a:lnTo>
                  <a:lnTo>
                    <a:pt x="625" y="1724"/>
                  </a:lnTo>
                  <a:lnTo>
                    <a:pt x="650" y="1699"/>
                  </a:lnTo>
                  <a:lnTo>
                    <a:pt x="673" y="1674"/>
                  </a:lnTo>
                  <a:lnTo>
                    <a:pt x="696" y="1647"/>
                  </a:lnTo>
                  <a:lnTo>
                    <a:pt x="721" y="1620"/>
                  </a:lnTo>
                  <a:lnTo>
                    <a:pt x="744" y="1594"/>
                  </a:lnTo>
                  <a:lnTo>
                    <a:pt x="769" y="1565"/>
                  </a:lnTo>
                  <a:lnTo>
                    <a:pt x="815" y="1509"/>
                  </a:lnTo>
                  <a:lnTo>
                    <a:pt x="862" y="1453"/>
                  </a:lnTo>
                  <a:lnTo>
                    <a:pt x="906" y="1398"/>
                  </a:lnTo>
                  <a:lnTo>
                    <a:pt x="948" y="1344"/>
                  </a:lnTo>
                  <a:lnTo>
                    <a:pt x="990" y="1288"/>
                  </a:lnTo>
                  <a:lnTo>
                    <a:pt x="1030" y="1235"/>
                  </a:lnTo>
                  <a:lnTo>
                    <a:pt x="1069" y="1179"/>
                  </a:lnTo>
                  <a:lnTo>
                    <a:pt x="1105" y="1125"/>
                  </a:lnTo>
                  <a:lnTo>
                    <a:pt x="1140" y="1071"/>
                  </a:lnTo>
                  <a:lnTo>
                    <a:pt x="1172" y="1018"/>
                  </a:lnTo>
                  <a:lnTo>
                    <a:pt x="1203" y="964"/>
                  </a:lnTo>
                  <a:lnTo>
                    <a:pt x="1234" y="910"/>
                  </a:lnTo>
                  <a:lnTo>
                    <a:pt x="1261" y="856"/>
                  </a:lnTo>
                  <a:lnTo>
                    <a:pt x="1288" y="803"/>
                  </a:lnTo>
                  <a:lnTo>
                    <a:pt x="1299" y="778"/>
                  </a:lnTo>
                  <a:lnTo>
                    <a:pt x="1311" y="751"/>
                  </a:lnTo>
                  <a:lnTo>
                    <a:pt x="1322" y="724"/>
                  </a:lnTo>
                  <a:lnTo>
                    <a:pt x="1334" y="697"/>
                  </a:lnTo>
                  <a:lnTo>
                    <a:pt x="1349" y="659"/>
                  </a:lnTo>
                  <a:lnTo>
                    <a:pt x="1364" y="620"/>
                  </a:lnTo>
                  <a:lnTo>
                    <a:pt x="1378" y="584"/>
                  </a:lnTo>
                  <a:lnTo>
                    <a:pt x="1391" y="545"/>
                  </a:lnTo>
                  <a:lnTo>
                    <a:pt x="1405" y="509"/>
                  </a:lnTo>
                  <a:lnTo>
                    <a:pt x="1416" y="472"/>
                  </a:lnTo>
                  <a:lnTo>
                    <a:pt x="1426" y="438"/>
                  </a:lnTo>
                  <a:lnTo>
                    <a:pt x="1435" y="401"/>
                  </a:lnTo>
                  <a:lnTo>
                    <a:pt x="1443" y="367"/>
                  </a:lnTo>
                  <a:lnTo>
                    <a:pt x="1451" y="330"/>
                  </a:lnTo>
                  <a:lnTo>
                    <a:pt x="1457" y="298"/>
                  </a:lnTo>
                  <a:lnTo>
                    <a:pt x="1462" y="263"/>
                  </a:lnTo>
                  <a:lnTo>
                    <a:pt x="1466" y="229"/>
                  </a:lnTo>
                  <a:lnTo>
                    <a:pt x="1468" y="196"/>
                  </a:lnTo>
                  <a:lnTo>
                    <a:pt x="1470" y="163"/>
                  </a:lnTo>
                  <a:lnTo>
                    <a:pt x="1472" y="131"/>
                  </a:lnTo>
                  <a:lnTo>
                    <a:pt x="1472" y="115"/>
                  </a:lnTo>
                  <a:lnTo>
                    <a:pt x="1474" y="102"/>
                  </a:lnTo>
                  <a:lnTo>
                    <a:pt x="1476" y="87"/>
                  </a:lnTo>
                  <a:lnTo>
                    <a:pt x="1480" y="75"/>
                  </a:lnTo>
                  <a:lnTo>
                    <a:pt x="1482" y="64"/>
                  </a:lnTo>
                  <a:lnTo>
                    <a:pt x="1485" y="52"/>
                  </a:lnTo>
                  <a:lnTo>
                    <a:pt x="1489" y="42"/>
                  </a:lnTo>
                  <a:lnTo>
                    <a:pt x="1493" y="33"/>
                  </a:lnTo>
                  <a:lnTo>
                    <a:pt x="1499" y="25"/>
                  </a:lnTo>
                  <a:lnTo>
                    <a:pt x="1505" y="19"/>
                  </a:lnTo>
                  <a:lnTo>
                    <a:pt x="1508" y="14"/>
                  </a:lnTo>
                  <a:lnTo>
                    <a:pt x="1516" y="8"/>
                  </a:lnTo>
                  <a:lnTo>
                    <a:pt x="1522" y="4"/>
                  </a:lnTo>
                  <a:lnTo>
                    <a:pt x="1528" y="2"/>
                  </a:lnTo>
                  <a:lnTo>
                    <a:pt x="1535" y="0"/>
                  </a:lnTo>
                  <a:lnTo>
                    <a:pt x="1543" y="0"/>
                  </a:lnTo>
                  <a:lnTo>
                    <a:pt x="154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1655428" y="2689242"/>
              <a:ext cx="706772" cy="663558"/>
            </a:xfrm>
            <a:custGeom>
              <a:avLst/>
              <a:gdLst/>
              <a:ahLst/>
              <a:cxnLst>
                <a:cxn ang="0">
                  <a:pos x="213" y="17"/>
                </a:cxn>
                <a:cxn ang="0">
                  <a:pos x="359" y="81"/>
                </a:cxn>
                <a:cxn ang="0">
                  <a:pos x="497" y="177"/>
                </a:cxn>
                <a:cxn ang="0">
                  <a:pos x="572" y="271"/>
                </a:cxn>
                <a:cxn ang="0">
                  <a:pos x="585" y="351"/>
                </a:cxn>
                <a:cxn ang="0">
                  <a:pos x="570" y="407"/>
                </a:cxn>
                <a:cxn ang="0">
                  <a:pos x="545" y="501"/>
                </a:cxn>
                <a:cxn ang="0">
                  <a:pos x="526" y="563"/>
                </a:cxn>
                <a:cxn ang="0">
                  <a:pos x="502" y="651"/>
                </a:cxn>
                <a:cxn ang="0">
                  <a:pos x="478" y="768"/>
                </a:cxn>
                <a:cxn ang="0">
                  <a:pos x="453" y="912"/>
                </a:cxn>
                <a:cxn ang="0">
                  <a:pos x="410" y="1305"/>
                </a:cxn>
                <a:cxn ang="0">
                  <a:pos x="397" y="1856"/>
                </a:cxn>
                <a:cxn ang="0">
                  <a:pos x="451" y="1993"/>
                </a:cxn>
                <a:cxn ang="0">
                  <a:pos x="570" y="2079"/>
                </a:cxn>
                <a:cxn ang="0">
                  <a:pos x="758" y="2129"/>
                </a:cxn>
                <a:cxn ang="0">
                  <a:pos x="1028" y="2150"/>
                </a:cxn>
                <a:cxn ang="0">
                  <a:pos x="1242" y="2148"/>
                </a:cxn>
                <a:cxn ang="0">
                  <a:pos x="1391" y="2135"/>
                </a:cxn>
                <a:cxn ang="0">
                  <a:pos x="1591" y="2085"/>
                </a:cxn>
                <a:cxn ang="0">
                  <a:pos x="1725" y="2008"/>
                </a:cxn>
                <a:cxn ang="0">
                  <a:pos x="1808" y="1912"/>
                </a:cxn>
                <a:cxn ang="0">
                  <a:pos x="1875" y="1757"/>
                </a:cxn>
                <a:cxn ang="0">
                  <a:pos x="1927" y="1543"/>
                </a:cxn>
                <a:cxn ang="0">
                  <a:pos x="1965" y="1275"/>
                </a:cxn>
                <a:cxn ang="0">
                  <a:pos x="1971" y="1188"/>
                </a:cxn>
                <a:cxn ang="0">
                  <a:pos x="1984" y="1161"/>
                </a:cxn>
                <a:cxn ang="0">
                  <a:pos x="2015" y="1165"/>
                </a:cxn>
                <a:cxn ang="0">
                  <a:pos x="2052" y="1213"/>
                </a:cxn>
                <a:cxn ang="0">
                  <a:pos x="2096" y="1361"/>
                </a:cxn>
                <a:cxn ang="0">
                  <a:pos x="2188" y="1620"/>
                </a:cxn>
                <a:cxn ang="0">
                  <a:pos x="2288" y="1830"/>
                </a:cxn>
                <a:cxn ang="0">
                  <a:pos x="2349" y="1916"/>
                </a:cxn>
                <a:cxn ang="0">
                  <a:pos x="2376" y="1989"/>
                </a:cxn>
                <a:cxn ang="0">
                  <a:pos x="2370" y="2062"/>
                </a:cxn>
                <a:cxn ang="0">
                  <a:pos x="2341" y="2140"/>
                </a:cxn>
                <a:cxn ang="0">
                  <a:pos x="2286" y="2219"/>
                </a:cxn>
                <a:cxn ang="0">
                  <a:pos x="2207" y="2298"/>
                </a:cxn>
                <a:cxn ang="0">
                  <a:pos x="2098" y="2382"/>
                </a:cxn>
                <a:cxn ang="0">
                  <a:pos x="1933" y="2473"/>
                </a:cxn>
                <a:cxn ang="0">
                  <a:pos x="1743" y="2540"/>
                </a:cxn>
                <a:cxn ang="0">
                  <a:pos x="1330" y="2601"/>
                </a:cxn>
                <a:cxn ang="0">
                  <a:pos x="1019" y="2601"/>
                </a:cxn>
                <a:cxn ang="0">
                  <a:pos x="808" y="2580"/>
                </a:cxn>
                <a:cxn ang="0">
                  <a:pos x="627" y="2544"/>
                </a:cxn>
                <a:cxn ang="0">
                  <a:pos x="476" y="2488"/>
                </a:cxn>
                <a:cxn ang="0">
                  <a:pos x="353" y="2415"/>
                </a:cxn>
                <a:cxn ang="0">
                  <a:pos x="245" y="2309"/>
                </a:cxn>
                <a:cxn ang="0">
                  <a:pos x="165" y="2185"/>
                </a:cxn>
                <a:cxn ang="0">
                  <a:pos x="111" y="2035"/>
                </a:cxn>
                <a:cxn ang="0">
                  <a:pos x="86" y="1864"/>
                </a:cxn>
                <a:cxn ang="0">
                  <a:pos x="82" y="1620"/>
                </a:cxn>
                <a:cxn ang="0">
                  <a:pos x="84" y="1292"/>
                </a:cxn>
                <a:cxn ang="0">
                  <a:pos x="92" y="914"/>
                </a:cxn>
                <a:cxn ang="0">
                  <a:pos x="96" y="574"/>
                </a:cxn>
                <a:cxn ang="0">
                  <a:pos x="82" y="411"/>
                </a:cxn>
                <a:cxn ang="0">
                  <a:pos x="51" y="275"/>
                </a:cxn>
                <a:cxn ang="0">
                  <a:pos x="11" y="163"/>
                </a:cxn>
                <a:cxn ang="0">
                  <a:pos x="1" y="65"/>
                </a:cxn>
                <a:cxn ang="0">
                  <a:pos x="36" y="14"/>
                </a:cxn>
                <a:cxn ang="0">
                  <a:pos x="96" y="0"/>
                </a:cxn>
              </a:cxnLst>
              <a:rect l="0" t="0" r="r" b="b"/>
              <a:pathLst>
                <a:path w="2378" h="2605">
                  <a:moveTo>
                    <a:pt x="96" y="0"/>
                  </a:moveTo>
                  <a:lnTo>
                    <a:pt x="115" y="0"/>
                  </a:lnTo>
                  <a:lnTo>
                    <a:pt x="134" y="2"/>
                  </a:lnTo>
                  <a:lnTo>
                    <a:pt x="153" y="4"/>
                  </a:lnTo>
                  <a:lnTo>
                    <a:pt x="172" y="8"/>
                  </a:lnTo>
                  <a:lnTo>
                    <a:pt x="193" y="12"/>
                  </a:lnTo>
                  <a:lnTo>
                    <a:pt x="213" y="17"/>
                  </a:lnTo>
                  <a:lnTo>
                    <a:pt x="234" y="23"/>
                  </a:lnTo>
                  <a:lnTo>
                    <a:pt x="253" y="31"/>
                  </a:lnTo>
                  <a:lnTo>
                    <a:pt x="274" y="38"/>
                  </a:lnTo>
                  <a:lnTo>
                    <a:pt x="295" y="48"/>
                  </a:lnTo>
                  <a:lnTo>
                    <a:pt x="316" y="58"/>
                  </a:lnTo>
                  <a:lnTo>
                    <a:pt x="337" y="69"/>
                  </a:lnTo>
                  <a:lnTo>
                    <a:pt x="359" y="81"/>
                  </a:lnTo>
                  <a:lnTo>
                    <a:pt x="382" y="94"/>
                  </a:lnTo>
                  <a:lnTo>
                    <a:pt x="403" y="110"/>
                  </a:lnTo>
                  <a:lnTo>
                    <a:pt x="426" y="125"/>
                  </a:lnTo>
                  <a:lnTo>
                    <a:pt x="445" y="138"/>
                  </a:lnTo>
                  <a:lnTo>
                    <a:pt x="462" y="150"/>
                  </a:lnTo>
                  <a:lnTo>
                    <a:pt x="479" y="163"/>
                  </a:lnTo>
                  <a:lnTo>
                    <a:pt x="497" y="177"/>
                  </a:lnTo>
                  <a:lnTo>
                    <a:pt x="510" y="188"/>
                  </a:lnTo>
                  <a:lnTo>
                    <a:pt x="524" y="202"/>
                  </a:lnTo>
                  <a:lnTo>
                    <a:pt x="535" y="215"/>
                  </a:lnTo>
                  <a:lnTo>
                    <a:pt x="547" y="229"/>
                  </a:lnTo>
                  <a:lnTo>
                    <a:pt x="556" y="242"/>
                  </a:lnTo>
                  <a:lnTo>
                    <a:pt x="564" y="257"/>
                  </a:lnTo>
                  <a:lnTo>
                    <a:pt x="572" y="271"/>
                  </a:lnTo>
                  <a:lnTo>
                    <a:pt x="577" y="284"/>
                  </a:lnTo>
                  <a:lnTo>
                    <a:pt x="581" y="300"/>
                  </a:lnTo>
                  <a:lnTo>
                    <a:pt x="585" y="313"/>
                  </a:lnTo>
                  <a:lnTo>
                    <a:pt x="587" y="328"/>
                  </a:lnTo>
                  <a:lnTo>
                    <a:pt x="587" y="342"/>
                  </a:lnTo>
                  <a:lnTo>
                    <a:pt x="587" y="346"/>
                  </a:lnTo>
                  <a:lnTo>
                    <a:pt x="585" y="351"/>
                  </a:lnTo>
                  <a:lnTo>
                    <a:pt x="583" y="357"/>
                  </a:lnTo>
                  <a:lnTo>
                    <a:pt x="581" y="363"/>
                  </a:lnTo>
                  <a:lnTo>
                    <a:pt x="579" y="371"/>
                  </a:lnTo>
                  <a:lnTo>
                    <a:pt x="577" y="378"/>
                  </a:lnTo>
                  <a:lnTo>
                    <a:pt x="575" y="388"/>
                  </a:lnTo>
                  <a:lnTo>
                    <a:pt x="574" y="396"/>
                  </a:lnTo>
                  <a:lnTo>
                    <a:pt x="570" y="407"/>
                  </a:lnTo>
                  <a:lnTo>
                    <a:pt x="568" y="419"/>
                  </a:lnTo>
                  <a:lnTo>
                    <a:pt x="564" y="430"/>
                  </a:lnTo>
                  <a:lnTo>
                    <a:pt x="560" y="442"/>
                  </a:lnTo>
                  <a:lnTo>
                    <a:pt x="558" y="455"/>
                  </a:lnTo>
                  <a:lnTo>
                    <a:pt x="554" y="470"/>
                  </a:lnTo>
                  <a:lnTo>
                    <a:pt x="550" y="484"/>
                  </a:lnTo>
                  <a:lnTo>
                    <a:pt x="545" y="501"/>
                  </a:lnTo>
                  <a:lnTo>
                    <a:pt x="543" y="507"/>
                  </a:lnTo>
                  <a:lnTo>
                    <a:pt x="539" y="515"/>
                  </a:lnTo>
                  <a:lnTo>
                    <a:pt x="537" y="522"/>
                  </a:lnTo>
                  <a:lnTo>
                    <a:pt x="533" y="532"/>
                  </a:lnTo>
                  <a:lnTo>
                    <a:pt x="531" y="541"/>
                  </a:lnTo>
                  <a:lnTo>
                    <a:pt x="527" y="551"/>
                  </a:lnTo>
                  <a:lnTo>
                    <a:pt x="526" y="563"/>
                  </a:lnTo>
                  <a:lnTo>
                    <a:pt x="522" y="572"/>
                  </a:lnTo>
                  <a:lnTo>
                    <a:pt x="518" y="584"/>
                  </a:lnTo>
                  <a:lnTo>
                    <a:pt x="516" y="597"/>
                  </a:lnTo>
                  <a:lnTo>
                    <a:pt x="512" y="609"/>
                  </a:lnTo>
                  <a:lnTo>
                    <a:pt x="508" y="622"/>
                  </a:lnTo>
                  <a:lnTo>
                    <a:pt x="506" y="637"/>
                  </a:lnTo>
                  <a:lnTo>
                    <a:pt x="502" y="651"/>
                  </a:lnTo>
                  <a:lnTo>
                    <a:pt x="499" y="666"/>
                  </a:lnTo>
                  <a:lnTo>
                    <a:pt x="495" y="682"/>
                  </a:lnTo>
                  <a:lnTo>
                    <a:pt x="493" y="699"/>
                  </a:lnTo>
                  <a:lnTo>
                    <a:pt x="489" y="714"/>
                  </a:lnTo>
                  <a:lnTo>
                    <a:pt x="485" y="731"/>
                  </a:lnTo>
                  <a:lnTo>
                    <a:pt x="481" y="751"/>
                  </a:lnTo>
                  <a:lnTo>
                    <a:pt x="478" y="768"/>
                  </a:lnTo>
                  <a:lnTo>
                    <a:pt x="476" y="787"/>
                  </a:lnTo>
                  <a:lnTo>
                    <a:pt x="472" y="806"/>
                  </a:lnTo>
                  <a:lnTo>
                    <a:pt x="468" y="827"/>
                  </a:lnTo>
                  <a:lnTo>
                    <a:pt x="464" y="847"/>
                  </a:lnTo>
                  <a:lnTo>
                    <a:pt x="460" y="868"/>
                  </a:lnTo>
                  <a:lnTo>
                    <a:pt x="456" y="891"/>
                  </a:lnTo>
                  <a:lnTo>
                    <a:pt x="453" y="912"/>
                  </a:lnTo>
                  <a:lnTo>
                    <a:pt x="449" y="935"/>
                  </a:lnTo>
                  <a:lnTo>
                    <a:pt x="445" y="958"/>
                  </a:lnTo>
                  <a:lnTo>
                    <a:pt x="441" y="983"/>
                  </a:lnTo>
                  <a:lnTo>
                    <a:pt x="437" y="1006"/>
                  </a:lnTo>
                  <a:lnTo>
                    <a:pt x="428" y="1106"/>
                  </a:lnTo>
                  <a:lnTo>
                    <a:pt x="418" y="1206"/>
                  </a:lnTo>
                  <a:lnTo>
                    <a:pt x="410" y="1305"/>
                  </a:lnTo>
                  <a:lnTo>
                    <a:pt x="405" y="1405"/>
                  </a:lnTo>
                  <a:lnTo>
                    <a:pt x="401" y="1507"/>
                  </a:lnTo>
                  <a:lnTo>
                    <a:pt x="397" y="1607"/>
                  </a:lnTo>
                  <a:lnTo>
                    <a:pt x="395" y="1709"/>
                  </a:lnTo>
                  <a:lnTo>
                    <a:pt x="395" y="1810"/>
                  </a:lnTo>
                  <a:lnTo>
                    <a:pt x="395" y="1833"/>
                  </a:lnTo>
                  <a:lnTo>
                    <a:pt x="397" y="1856"/>
                  </a:lnTo>
                  <a:lnTo>
                    <a:pt x="401" y="1879"/>
                  </a:lnTo>
                  <a:lnTo>
                    <a:pt x="407" y="1901"/>
                  </a:lnTo>
                  <a:lnTo>
                    <a:pt x="412" y="1922"/>
                  </a:lnTo>
                  <a:lnTo>
                    <a:pt x="420" y="1941"/>
                  </a:lnTo>
                  <a:lnTo>
                    <a:pt x="430" y="1958"/>
                  </a:lnTo>
                  <a:lnTo>
                    <a:pt x="439" y="1975"/>
                  </a:lnTo>
                  <a:lnTo>
                    <a:pt x="451" y="1993"/>
                  </a:lnTo>
                  <a:lnTo>
                    <a:pt x="464" y="2008"/>
                  </a:lnTo>
                  <a:lnTo>
                    <a:pt x="478" y="2021"/>
                  </a:lnTo>
                  <a:lnTo>
                    <a:pt x="495" y="2035"/>
                  </a:lnTo>
                  <a:lnTo>
                    <a:pt x="510" y="2048"/>
                  </a:lnTo>
                  <a:lnTo>
                    <a:pt x="529" y="2060"/>
                  </a:lnTo>
                  <a:lnTo>
                    <a:pt x="549" y="2069"/>
                  </a:lnTo>
                  <a:lnTo>
                    <a:pt x="570" y="2079"/>
                  </a:lnTo>
                  <a:lnTo>
                    <a:pt x="591" y="2087"/>
                  </a:lnTo>
                  <a:lnTo>
                    <a:pt x="616" y="2096"/>
                  </a:lnTo>
                  <a:lnTo>
                    <a:pt x="641" y="2104"/>
                  </a:lnTo>
                  <a:lnTo>
                    <a:pt x="668" y="2110"/>
                  </a:lnTo>
                  <a:lnTo>
                    <a:pt x="696" y="2117"/>
                  </a:lnTo>
                  <a:lnTo>
                    <a:pt x="725" y="2123"/>
                  </a:lnTo>
                  <a:lnTo>
                    <a:pt x="758" y="2129"/>
                  </a:lnTo>
                  <a:lnTo>
                    <a:pt x="790" y="2133"/>
                  </a:lnTo>
                  <a:lnTo>
                    <a:pt x="827" y="2137"/>
                  </a:lnTo>
                  <a:lnTo>
                    <a:pt x="863" y="2140"/>
                  </a:lnTo>
                  <a:lnTo>
                    <a:pt x="902" y="2144"/>
                  </a:lnTo>
                  <a:lnTo>
                    <a:pt x="942" y="2146"/>
                  </a:lnTo>
                  <a:lnTo>
                    <a:pt x="984" y="2148"/>
                  </a:lnTo>
                  <a:lnTo>
                    <a:pt x="1028" y="2150"/>
                  </a:lnTo>
                  <a:lnTo>
                    <a:pt x="1075" y="2152"/>
                  </a:lnTo>
                  <a:lnTo>
                    <a:pt x="1123" y="2152"/>
                  </a:lnTo>
                  <a:lnTo>
                    <a:pt x="1147" y="2152"/>
                  </a:lnTo>
                  <a:lnTo>
                    <a:pt x="1171" y="2152"/>
                  </a:lnTo>
                  <a:lnTo>
                    <a:pt x="1195" y="2150"/>
                  </a:lnTo>
                  <a:lnTo>
                    <a:pt x="1219" y="2150"/>
                  </a:lnTo>
                  <a:lnTo>
                    <a:pt x="1242" y="2148"/>
                  </a:lnTo>
                  <a:lnTo>
                    <a:pt x="1265" y="2148"/>
                  </a:lnTo>
                  <a:lnTo>
                    <a:pt x="1288" y="2146"/>
                  </a:lnTo>
                  <a:lnTo>
                    <a:pt x="1309" y="2144"/>
                  </a:lnTo>
                  <a:lnTo>
                    <a:pt x="1330" y="2142"/>
                  </a:lnTo>
                  <a:lnTo>
                    <a:pt x="1351" y="2140"/>
                  </a:lnTo>
                  <a:lnTo>
                    <a:pt x="1372" y="2139"/>
                  </a:lnTo>
                  <a:lnTo>
                    <a:pt x="1391" y="2135"/>
                  </a:lnTo>
                  <a:lnTo>
                    <a:pt x="1410" y="2133"/>
                  </a:lnTo>
                  <a:lnTo>
                    <a:pt x="1430" y="2129"/>
                  </a:lnTo>
                  <a:lnTo>
                    <a:pt x="1466" y="2123"/>
                  </a:lnTo>
                  <a:lnTo>
                    <a:pt x="1499" y="2114"/>
                  </a:lnTo>
                  <a:lnTo>
                    <a:pt x="1531" y="2106"/>
                  </a:lnTo>
                  <a:lnTo>
                    <a:pt x="1562" y="2096"/>
                  </a:lnTo>
                  <a:lnTo>
                    <a:pt x="1591" y="2085"/>
                  </a:lnTo>
                  <a:lnTo>
                    <a:pt x="1618" y="2073"/>
                  </a:lnTo>
                  <a:lnTo>
                    <a:pt x="1643" y="2062"/>
                  </a:lnTo>
                  <a:lnTo>
                    <a:pt x="1666" y="2048"/>
                  </a:lnTo>
                  <a:lnTo>
                    <a:pt x="1687" y="2033"/>
                  </a:lnTo>
                  <a:lnTo>
                    <a:pt x="1700" y="2025"/>
                  </a:lnTo>
                  <a:lnTo>
                    <a:pt x="1714" y="2018"/>
                  </a:lnTo>
                  <a:lnTo>
                    <a:pt x="1725" y="2008"/>
                  </a:lnTo>
                  <a:lnTo>
                    <a:pt x="1739" y="1998"/>
                  </a:lnTo>
                  <a:lnTo>
                    <a:pt x="1750" y="1987"/>
                  </a:lnTo>
                  <a:lnTo>
                    <a:pt x="1762" y="1973"/>
                  </a:lnTo>
                  <a:lnTo>
                    <a:pt x="1773" y="1960"/>
                  </a:lnTo>
                  <a:lnTo>
                    <a:pt x="1785" y="1945"/>
                  </a:lnTo>
                  <a:lnTo>
                    <a:pt x="1796" y="1929"/>
                  </a:lnTo>
                  <a:lnTo>
                    <a:pt x="1808" y="1912"/>
                  </a:lnTo>
                  <a:lnTo>
                    <a:pt x="1817" y="1893"/>
                  </a:lnTo>
                  <a:lnTo>
                    <a:pt x="1827" y="1874"/>
                  </a:lnTo>
                  <a:lnTo>
                    <a:pt x="1839" y="1853"/>
                  </a:lnTo>
                  <a:lnTo>
                    <a:pt x="1848" y="1830"/>
                  </a:lnTo>
                  <a:lnTo>
                    <a:pt x="1858" y="1806"/>
                  </a:lnTo>
                  <a:lnTo>
                    <a:pt x="1865" y="1782"/>
                  </a:lnTo>
                  <a:lnTo>
                    <a:pt x="1875" y="1757"/>
                  </a:lnTo>
                  <a:lnTo>
                    <a:pt x="1883" y="1730"/>
                  </a:lnTo>
                  <a:lnTo>
                    <a:pt x="1890" y="1701"/>
                  </a:lnTo>
                  <a:lnTo>
                    <a:pt x="1900" y="1672"/>
                  </a:lnTo>
                  <a:lnTo>
                    <a:pt x="1906" y="1641"/>
                  </a:lnTo>
                  <a:lnTo>
                    <a:pt x="1913" y="1611"/>
                  </a:lnTo>
                  <a:lnTo>
                    <a:pt x="1921" y="1578"/>
                  </a:lnTo>
                  <a:lnTo>
                    <a:pt x="1927" y="1543"/>
                  </a:lnTo>
                  <a:lnTo>
                    <a:pt x="1935" y="1509"/>
                  </a:lnTo>
                  <a:lnTo>
                    <a:pt x="1940" y="1472"/>
                  </a:lnTo>
                  <a:lnTo>
                    <a:pt x="1946" y="1434"/>
                  </a:lnTo>
                  <a:lnTo>
                    <a:pt x="1950" y="1396"/>
                  </a:lnTo>
                  <a:lnTo>
                    <a:pt x="1956" y="1357"/>
                  </a:lnTo>
                  <a:lnTo>
                    <a:pt x="1959" y="1315"/>
                  </a:lnTo>
                  <a:lnTo>
                    <a:pt x="1965" y="1275"/>
                  </a:lnTo>
                  <a:lnTo>
                    <a:pt x="1969" y="1231"/>
                  </a:lnTo>
                  <a:lnTo>
                    <a:pt x="1969" y="1223"/>
                  </a:lnTo>
                  <a:lnTo>
                    <a:pt x="1969" y="1215"/>
                  </a:lnTo>
                  <a:lnTo>
                    <a:pt x="1969" y="1208"/>
                  </a:lnTo>
                  <a:lnTo>
                    <a:pt x="1969" y="1200"/>
                  </a:lnTo>
                  <a:lnTo>
                    <a:pt x="1971" y="1194"/>
                  </a:lnTo>
                  <a:lnTo>
                    <a:pt x="1971" y="1188"/>
                  </a:lnTo>
                  <a:lnTo>
                    <a:pt x="1973" y="1183"/>
                  </a:lnTo>
                  <a:lnTo>
                    <a:pt x="1973" y="1177"/>
                  </a:lnTo>
                  <a:lnTo>
                    <a:pt x="1975" y="1173"/>
                  </a:lnTo>
                  <a:lnTo>
                    <a:pt x="1977" y="1169"/>
                  </a:lnTo>
                  <a:lnTo>
                    <a:pt x="1979" y="1165"/>
                  </a:lnTo>
                  <a:lnTo>
                    <a:pt x="1981" y="1163"/>
                  </a:lnTo>
                  <a:lnTo>
                    <a:pt x="1984" y="1161"/>
                  </a:lnTo>
                  <a:lnTo>
                    <a:pt x="1986" y="1160"/>
                  </a:lnTo>
                  <a:lnTo>
                    <a:pt x="1990" y="1158"/>
                  </a:lnTo>
                  <a:lnTo>
                    <a:pt x="1992" y="1158"/>
                  </a:lnTo>
                  <a:lnTo>
                    <a:pt x="1998" y="1160"/>
                  </a:lnTo>
                  <a:lnTo>
                    <a:pt x="2004" y="1160"/>
                  </a:lnTo>
                  <a:lnTo>
                    <a:pt x="2009" y="1161"/>
                  </a:lnTo>
                  <a:lnTo>
                    <a:pt x="2015" y="1165"/>
                  </a:lnTo>
                  <a:lnTo>
                    <a:pt x="2021" y="1169"/>
                  </a:lnTo>
                  <a:lnTo>
                    <a:pt x="2027" y="1175"/>
                  </a:lnTo>
                  <a:lnTo>
                    <a:pt x="2031" y="1181"/>
                  </a:lnTo>
                  <a:lnTo>
                    <a:pt x="2036" y="1188"/>
                  </a:lnTo>
                  <a:lnTo>
                    <a:pt x="2042" y="1196"/>
                  </a:lnTo>
                  <a:lnTo>
                    <a:pt x="2046" y="1204"/>
                  </a:lnTo>
                  <a:lnTo>
                    <a:pt x="2052" y="1213"/>
                  </a:lnTo>
                  <a:lnTo>
                    <a:pt x="2055" y="1225"/>
                  </a:lnTo>
                  <a:lnTo>
                    <a:pt x="2059" y="1236"/>
                  </a:lnTo>
                  <a:lnTo>
                    <a:pt x="2063" y="1250"/>
                  </a:lnTo>
                  <a:lnTo>
                    <a:pt x="2067" y="1263"/>
                  </a:lnTo>
                  <a:lnTo>
                    <a:pt x="2071" y="1277"/>
                  </a:lnTo>
                  <a:lnTo>
                    <a:pt x="2082" y="1319"/>
                  </a:lnTo>
                  <a:lnTo>
                    <a:pt x="2096" y="1361"/>
                  </a:lnTo>
                  <a:lnTo>
                    <a:pt x="2109" y="1401"/>
                  </a:lnTo>
                  <a:lnTo>
                    <a:pt x="2121" y="1440"/>
                  </a:lnTo>
                  <a:lnTo>
                    <a:pt x="2134" y="1478"/>
                  </a:lnTo>
                  <a:lnTo>
                    <a:pt x="2148" y="1517"/>
                  </a:lnTo>
                  <a:lnTo>
                    <a:pt x="2161" y="1553"/>
                  </a:lnTo>
                  <a:lnTo>
                    <a:pt x="2174" y="1588"/>
                  </a:lnTo>
                  <a:lnTo>
                    <a:pt x="2188" y="1620"/>
                  </a:lnTo>
                  <a:lnTo>
                    <a:pt x="2201" y="1655"/>
                  </a:lnTo>
                  <a:lnTo>
                    <a:pt x="2217" y="1686"/>
                  </a:lnTo>
                  <a:lnTo>
                    <a:pt x="2230" y="1716"/>
                  </a:lnTo>
                  <a:lnTo>
                    <a:pt x="2244" y="1747"/>
                  </a:lnTo>
                  <a:lnTo>
                    <a:pt x="2259" y="1776"/>
                  </a:lnTo>
                  <a:lnTo>
                    <a:pt x="2272" y="1803"/>
                  </a:lnTo>
                  <a:lnTo>
                    <a:pt x="2288" y="1830"/>
                  </a:lnTo>
                  <a:lnTo>
                    <a:pt x="2297" y="1843"/>
                  </a:lnTo>
                  <a:lnTo>
                    <a:pt x="2307" y="1856"/>
                  </a:lnTo>
                  <a:lnTo>
                    <a:pt x="2317" y="1868"/>
                  </a:lnTo>
                  <a:lnTo>
                    <a:pt x="2326" y="1881"/>
                  </a:lnTo>
                  <a:lnTo>
                    <a:pt x="2334" y="1893"/>
                  </a:lnTo>
                  <a:lnTo>
                    <a:pt x="2341" y="1904"/>
                  </a:lnTo>
                  <a:lnTo>
                    <a:pt x="2349" y="1916"/>
                  </a:lnTo>
                  <a:lnTo>
                    <a:pt x="2355" y="1927"/>
                  </a:lnTo>
                  <a:lnTo>
                    <a:pt x="2359" y="1939"/>
                  </a:lnTo>
                  <a:lnTo>
                    <a:pt x="2365" y="1949"/>
                  </a:lnTo>
                  <a:lnTo>
                    <a:pt x="2368" y="1960"/>
                  </a:lnTo>
                  <a:lnTo>
                    <a:pt x="2372" y="1970"/>
                  </a:lnTo>
                  <a:lnTo>
                    <a:pt x="2374" y="1979"/>
                  </a:lnTo>
                  <a:lnTo>
                    <a:pt x="2376" y="1989"/>
                  </a:lnTo>
                  <a:lnTo>
                    <a:pt x="2376" y="1998"/>
                  </a:lnTo>
                  <a:lnTo>
                    <a:pt x="2378" y="2006"/>
                  </a:lnTo>
                  <a:lnTo>
                    <a:pt x="2376" y="2018"/>
                  </a:lnTo>
                  <a:lnTo>
                    <a:pt x="2376" y="2029"/>
                  </a:lnTo>
                  <a:lnTo>
                    <a:pt x="2374" y="2041"/>
                  </a:lnTo>
                  <a:lnTo>
                    <a:pt x="2372" y="2050"/>
                  </a:lnTo>
                  <a:lnTo>
                    <a:pt x="2370" y="2062"/>
                  </a:lnTo>
                  <a:lnTo>
                    <a:pt x="2368" y="2073"/>
                  </a:lnTo>
                  <a:lnTo>
                    <a:pt x="2365" y="2085"/>
                  </a:lnTo>
                  <a:lnTo>
                    <a:pt x="2361" y="2094"/>
                  </a:lnTo>
                  <a:lnTo>
                    <a:pt x="2357" y="2106"/>
                  </a:lnTo>
                  <a:lnTo>
                    <a:pt x="2351" y="2117"/>
                  </a:lnTo>
                  <a:lnTo>
                    <a:pt x="2347" y="2129"/>
                  </a:lnTo>
                  <a:lnTo>
                    <a:pt x="2341" y="2140"/>
                  </a:lnTo>
                  <a:lnTo>
                    <a:pt x="2334" y="2150"/>
                  </a:lnTo>
                  <a:lnTo>
                    <a:pt x="2328" y="2162"/>
                  </a:lnTo>
                  <a:lnTo>
                    <a:pt x="2320" y="2173"/>
                  </a:lnTo>
                  <a:lnTo>
                    <a:pt x="2313" y="2185"/>
                  </a:lnTo>
                  <a:lnTo>
                    <a:pt x="2305" y="2196"/>
                  </a:lnTo>
                  <a:lnTo>
                    <a:pt x="2295" y="2208"/>
                  </a:lnTo>
                  <a:lnTo>
                    <a:pt x="2286" y="2219"/>
                  </a:lnTo>
                  <a:lnTo>
                    <a:pt x="2276" y="2229"/>
                  </a:lnTo>
                  <a:lnTo>
                    <a:pt x="2267" y="2240"/>
                  </a:lnTo>
                  <a:lnTo>
                    <a:pt x="2255" y="2252"/>
                  </a:lnTo>
                  <a:lnTo>
                    <a:pt x="2244" y="2263"/>
                  </a:lnTo>
                  <a:lnTo>
                    <a:pt x="2232" y="2275"/>
                  </a:lnTo>
                  <a:lnTo>
                    <a:pt x="2221" y="2286"/>
                  </a:lnTo>
                  <a:lnTo>
                    <a:pt x="2207" y="2298"/>
                  </a:lnTo>
                  <a:lnTo>
                    <a:pt x="2194" y="2309"/>
                  </a:lnTo>
                  <a:lnTo>
                    <a:pt x="2180" y="2321"/>
                  </a:lnTo>
                  <a:lnTo>
                    <a:pt x="2165" y="2332"/>
                  </a:lnTo>
                  <a:lnTo>
                    <a:pt x="2150" y="2344"/>
                  </a:lnTo>
                  <a:lnTo>
                    <a:pt x="2134" y="2357"/>
                  </a:lnTo>
                  <a:lnTo>
                    <a:pt x="2119" y="2369"/>
                  </a:lnTo>
                  <a:lnTo>
                    <a:pt x="2098" y="2382"/>
                  </a:lnTo>
                  <a:lnTo>
                    <a:pt x="2075" y="2398"/>
                  </a:lnTo>
                  <a:lnTo>
                    <a:pt x="2054" y="2411"/>
                  </a:lnTo>
                  <a:lnTo>
                    <a:pt x="2031" y="2425"/>
                  </a:lnTo>
                  <a:lnTo>
                    <a:pt x="2006" y="2438"/>
                  </a:lnTo>
                  <a:lnTo>
                    <a:pt x="1983" y="2450"/>
                  </a:lnTo>
                  <a:lnTo>
                    <a:pt x="1958" y="2461"/>
                  </a:lnTo>
                  <a:lnTo>
                    <a:pt x="1933" y="2473"/>
                  </a:lnTo>
                  <a:lnTo>
                    <a:pt x="1908" y="2484"/>
                  </a:lnTo>
                  <a:lnTo>
                    <a:pt x="1881" y="2494"/>
                  </a:lnTo>
                  <a:lnTo>
                    <a:pt x="1854" y="2505"/>
                  </a:lnTo>
                  <a:lnTo>
                    <a:pt x="1827" y="2515"/>
                  </a:lnTo>
                  <a:lnTo>
                    <a:pt x="1800" y="2523"/>
                  </a:lnTo>
                  <a:lnTo>
                    <a:pt x="1771" y="2532"/>
                  </a:lnTo>
                  <a:lnTo>
                    <a:pt x="1743" y="2540"/>
                  </a:lnTo>
                  <a:lnTo>
                    <a:pt x="1714" y="2547"/>
                  </a:lnTo>
                  <a:lnTo>
                    <a:pt x="1656" y="2561"/>
                  </a:lnTo>
                  <a:lnTo>
                    <a:pt x="1595" y="2572"/>
                  </a:lnTo>
                  <a:lnTo>
                    <a:pt x="1531" y="2582"/>
                  </a:lnTo>
                  <a:lnTo>
                    <a:pt x="1466" y="2592"/>
                  </a:lnTo>
                  <a:lnTo>
                    <a:pt x="1399" y="2597"/>
                  </a:lnTo>
                  <a:lnTo>
                    <a:pt x="1330" y="2601"/>
                  </a:lnTo>
                  <a:lnTo>
                    <a:pt x="1261" y="2605"/>
                  </a:lnTo>
                  <a:lnTo>
                    <a:pt x="1188" y="2605"/>
                  </a:lnTo>
                  <a:lnTo>
                    <a:pt x="1153" y="2605"/>
                  </a:lnTo>
                  <a:lnTo>
                    <a:pt x="1119" y="2605"/>
                  </a:lnTo>
                  <a:lnTo>
                    <a:pt x="1084" y="2603"/>
                  </a:lnTo>
                  <a:lnTo>
                    <a:pt x="1052" y="2603"/>
                  </a:lnTo>
                  <a:lnTo>
                    <a:pt x="1019" y="2601"/>
                  </a:lnTo>
                  <a:lnTo>
                    <a:pt x="986" y="2599"/>
                  </a:lnTo>
                  <a:lnTo>
                    <a:pt x="956" y="2597"/>
                  </a:lnTo>
                  <a:lnTo>
                    <a:pt x="925" y="2595"/>
                  </a:lnTo>
                  <a:lnTo>
                    <a:pt x="894" y="2592"/>
                  </a:lnTo>
                  <a:lnTo>
                    <a:pt x="865" y="2588"/>
                  </a:lnTo>
                  <a:lnTo>
                    <a:pt x="835" y="2586"/>
                  </a:lnTo>
                  <a:lnTo>
                    <a:pt x="808" y="2580"/>
                  </a:lnTo>
                  <a:lnTo>
                    <a:pt x="779" y="2576"/>
                  </a:lnTo>
                  <a:lnTo>
                    <a:pt x="752" y="2572"/>
                  </a:lnTo>
                  <a:lnTo>
                    <a:pt x="725" y="2567"/>
                  </a:lnTo>
                  <a:lnTo>
                    <a:pt x="700" y="2561"/>
                  </a:lnTo>
                  <a:lnTo>
                    <a:pt x="675" y="2555"/>
                  </a:lnTo>
                  <a:lnTo>
                    <a:pt x="650" y="2549"/>
                  </a:lnTo>
                  <a:lnTo>
                    <a:pt x="627" y="2544"/>
                  </a:lnTo>
                  <a:lnTo>
                    <a:pt x="602" y="2536"/>
                  </a:lnTo>
                  <a:lnTo>
                    <a:pt x="581" y="2530"/>
                  </a:lnTo>
                  <a:lnTo>
                    <a:pt x="558" y="2523"/>
                  </a:lnTo>
                  <a:lnTo>
                    <a:pt x="537" y="2515"/>
                  </a:lnTo>
                  <a:lnTo>
                    <a:pt x="516" y="2505"/>
                  </a:lnTo>
                  <a:lnTo>
                    <a:pt x="495" y="2498"/>
                  </a:lnTo>
                  <a:lnTo>
                    <a:pt x="476" y="2488"/>
                  </a:lnTo>
                  <a:lnTo>
                    <a:pt x="456" y="2480"/>
                  </a:lnTo>
                  <a:lnTo>
                    <a:pt x="439" y="2471"/>
                  </a:lnTo>
                  <a:lnTo>
                    <a:pt x="420" y="2459"/>
                  </a:lnTo>
                  <a:lnTo>
                    <a:pt x="403" y="2450"/>
                  </a:lnTo>
                  <a:lnTo>
                    <a:pt x="387" y="2438"/>
                  </a:lnTo>
                  <a:lnTo>
                    <a:pt x="372" y="2428"/>
                  </a:lnTo>
                  <a:lnTo>
                    <a:pt x="353" y="2415"/>
                  </a:lnTo>
                  <a:lnTo>
                    <a:pt x="335" y="2400"/>
                  </a:lnTo>
                  <a:lnTo>
                    <a:pt x="320" y="2386"/>
                  </a:lnTo>
                  <a:lnTo>
                    <a:pt x="303" y="2373"/>
                  </a:lnTo>
                  <a:lnTo>
                    <a:pt x="287" y="2357"/>
                  </a:lnTo>
                  <a:lnTo>
                    <a:pt x="274" y="2342"/>
                  </a:lnTo>
                  <a:lnTo>
                    <a:pt x="259" y="2327"/>
                  </a:lnTo>
                  <a:lnTo>
                    <a:pt x="245" y="2309"/>
                  </a:lnTo>
                  <a:lnTo>
                    <a:pt x="232" y="2292"/>
                  </a:lnTo>
                  <a:lnTo>
                    <a:pt x="220" y="2275"/>
                  </a:lnTo>
                  <a:lnTo>
                    <a:pt x="207" y="2258"/>
                  </a:lnTo>
                  <a:lnTo>
                    <a:pt x="195" y="2240"/>
                  </a:lnTo>
                  <a:lnTo>
                    <a:pt x="186" y="2221"/>
                  </a:lnTo>
                  <a:lnTo>
                    <a:pt x="174" y="2204"/>
                  </a:lnTo>
                  <a:lnTo>
                    <a:pt x="165" y="2185"/>
                  </a:lnTo>
                  <a:lnTo>
                    <a:pt x="155" y="2164"/>
                  </a:lnTo>
                  <a:lnTo>
                    <a:pt x="147" y="2144"/>
                  </a:lnTo>
                  <a:lnTo>
                    <a:pt x="138" y="2123"/>
                  </a:lnTo>
                  <a:lnTo>
                    <a:pt x="130" y="2102"/>
                  </a:lnTo>
                  <a:lnTo>
                    <a:pt x="124" y="2081"/>
                  </a:lnTo>
                  <a:lnTo>
                    <a:pt x="117" y="2058"/>
                  </a:lnTo>
                  <a:lnTo>
                    <a:pt x="111" y="2035"/>
                  </a:lnTo>
                  <a:lnTo>
                    <a:pt x="105" y="2012"/>
                  </a:lnTo>
                  <a:lnTo>
                    <a:pt x="101" y="1989"/>
                  </a:lnTo>
                  <a:lnTo>
                    <a:pt x="97" y="1966"/>
                  </a:lnTo>
                  <a:lnTo>
                    <a:pt x="94" y="1941"/>
                  </a:lnTo>
                  <a:lnTo>
                    <a:pt x="90" y="1916"/>
                  </a:lnTo>
                  <a:lnTo>
                    <a:pt x="88" y="1891"/>
                  </a:lnTo>
                  <a:lnTo>
                    <a:pt x="86" y="1864"/>
                  </a:lnTo>
                  <a:lnTo>
                    <a:pt x="84" y="1837"/>
                  </a:lnTo>
                  <a:lnTo>
                    <a:pt x="82" y="1810"/>
                  </a:lnTo>
                  <a:lnTo>
                    <a:pt x="82" y="1783"/>
                  </a:lnTo>
                  <a:lnTo>
                    <a:pt x="82" y="1745"/>
                  </a:lnTo>
                  <a:lnTo>
                    <a:pt x="82" y="1705"/>
                  </a:lnTo>
                  <a:lnTo>
                    <a:pt x="82" y="1663"/>
                  </a:lnTo>
                  <a:lnTo>
                    <a:pt x="82" y="1620"/>
                  </a:lnTo>
                  <a:lnTo>
                    <a:pt x="82" y="1576"/>
                  </a:lnTo>
                  <a:lnTo>
                    <a:pt x="84" y="1532"/>
                  </a:lnTo>
                  <a:lnTo>
                    <a:pt x="84" y="1486"/>
                  </a:lnTo>
                  <a:lnTo>
                    <a:pt x="84" y="1440"/>
                  </a:lnTo>
                  <a:lnTo>
                    <a:pt x="84" y="1392"/>
                  </a:lnTo>
                  <a:lnTo>
                    <a:pt x="84" y="1342"/>
                  </a:lnTo>
                  <a:lnTo>
                    <a:pt x="84" y="1292"/>
                  </a:lnTo>
                  <a:lnTo>
                    <a:pt x="86" y="1240"/>
                  </a:lnTo>
                  <a:lnTo>
                    <a:pt x="86" y="1188"/>
                  </a:lnTo>
                  <a:lnTo>
                    <a:pt x="88" y="1137"/>
                  </a:lnTo>
                  <a:lnTo>
                    <a:pt x="88" y="1081"/>
                  </a:lnTo>
                  <a:lnTo>
                    <a:pt x="90" y="1027"/>
                  </a:lnTo>
                  <a:lnTo>
                    <a:pt x="92" y="970"/>
                  </a:lnTo>
                  <a:lnTo>
                    <a:pt x="92" y="914"/>
                  </a:lnTo>
                  <a:lnTo>
                    <a:pt x="94" y="860"/>
                  </a:lnTo>
                  <a:lnTo>
                    <a:pt x="94" y="804"/>
                  </a:lnTo>
                  <a:lnTo>
                    <a:pt x="96" y="753"/>
                  </a:lnTo>
                  <a:lnTo>
                    <a:pt x="96" y="701"/>
                  </a:lnTo>
                  <a:lnTo>
                    <a:pt x="96" y="649"/>
                  </a:lnTo>
                  <a:lnTo>
                    <a:pt x="96" y="599"/>
                  </a:lnTo>
                  <a:lnTo>
                    <a:pt x="96" y="574"/>
                  </a:lnTo>
                  <a:lnTo>
                    <a:pt x="94" y="549"/>
                  </a:lnTo>
                  <a:lnTo>
                    <a:pt x="94" y="524"/>
                  </a:lnTo>
                  <a:lnTo>
                    <a:pt x="92" y="501"/>
                  </a:lnTo>
                  <a:lnTo>
                    <a:pt x="90" y="476"/>
                  </a:lnTo>
                  <a:lnTo>
                    <a:pt x="88" y="455"/>
                  </a:lnTo>
                  <a:lnTo>
                    <a:pt x="86" y="432"/>
                  </a:lnTo>
                  <a:lnTo>
                    <a:pt x="82" y="411"/>
                  </a:lnTo>
                  <a:lnTo>
                    <a:pt x="78" y="390"/>
                  </a:lnTo>
                  <a:lnTo>
                    <a:pt x="74" y="369"/>
                  </a:lnTo>
                  <a:lnTo>
                    <a:pt x="71" y="349"/>
                  </a:lnTo>
                  <a:lnTo>
                    <a:pt x="67" y="330"/>
                  </a:lnTo>
                  <a:lnTo>
                    <a:pt x="63" y="311"/>
                  </a:lnTo>
                  <a:lnTo>
                    <a:pt x="57" y="292"/>
                  </a:lnTo>
                  <a:lnTo>
                    <a:pt x="51" y="275"/>
                  </a:lnTo>
                  <a:lnTo>
                    <a:pt x="48" y="257"/>
                  </a:lnTo>
                  <a:lnTo>
                    <a:pt x="42" y="244"/>
                  </a:lnTo>
                  <a:lnTo>
                    <a:pt x="36" y="230"/>
                  </a:lnTo>
                  <a:lnTo>
                    <a:pt x="32" y="219"/>
                  </a:lnTo>
                  <a:lnTo>
                    <a:pt x="26" y="206"/>
                  </a:lnTo>
                  <a:lnTo>
                    <a:pt x="19" y="184"/>
                  </a:lnTo>
                  <a:lnTo>
                    <a:pt x="11" y="163"/>
                  </a:lnTo>
                  <a:lnTo>
                    <a:pt x="5" y="144"/>
                  </a:lnTo>
                  <a:lnTo>
                    <a:pt x="1" y="127"/>
                  </a:lnTo>
                  <a:lnTo>
                    <a:pt x="0" y="111"/>
                  </a:lnTo>
                  <a:lnTo>
                    <a:pt x="0" y="100"/>
                  </a:lnTo>
                  <a:lnTo>
                    <a:pt x="0" y="86"/>
                  </a:lnTo>
                  <a:lnTo>
                    <a:pt x="0" y="75"/>
                  </a:lnTo>
                  <a:lnTo>
                    <a:pt x="1" y="65"/>
                  </a:lnTo>
                  <a:lnTo>
                    <a:pt x="5" y="56"/>
                  </a:lnTo>
                  <a:lnTo>
                    <a:pt x="7" y="46"/>
                  </a:lnTo>
                  <a:lnTo>
                    <a:pt x="11" y="38"/>
                  </a:lnTo>
                  <a:lnTo>
                    <a:pt x="17" y="31"/>
                  </a:lnTo>
                  <a:lnTo>
                    <a:pt x="23" y="25"/>
                  </a:lnTo>
                  <a:lnTo>
                    <a:pt x="28" y="19"/>
                  </a:lnTo>
                  <a:lnTo>
                    <a:pt x="36" y="14"/>
                  </a:lnTo>
                  <a:lnTo>
                    <a:pt x="44" y="10"/>
                  </a:lnTo>
                  <a:lnTo>
                    <a:pt x="51" y="6"/>
                  </a:lnTo>
                  <a:lnTo>
                    <a:pt x="61" y="4"/>
                  </a:lnTo>
                  <a:lnTo>
                    <a:pt x="72" y="2"/>
                  </a:lnTo>
                  <a:lnTo>
                    <a:pt x="84" y="0"/>
                  </a:lnTo>
                  <a:lnTo>
                    <a:pt x="96" y="0"/>
                  </a:lnTo>
                  <a:lnTo>
                    <a:pt x="9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09800" y="1295400"/>
            <a:ext cx="430363" cy="1105590"/>
            <a:chOff x="766763" y="2179989"/>
            <a:chExt cx="430363" cy="1105590"/>
          </a:xfrm>
        </p:grpSpPr>
        <p:sp>
          <p:nvSpPr>
            <p:cNvPr id="2" name="Freeform 5"/>
            <p:cNvSpPr>
              <a:spLocks/>
            </p:cNvSpPr>
            <p:nvPr/>
          </p:nvSpPr>
          <p:spPr bwMode="auto">
            <a:xfrm>
              <a:off x="937957" y="2179989"/>
              <a:ext cx="259169" cy="187405"/>
            </a:xfrm>
            <a:custGeom>
              <a:avLst/>
              <a:gdLst/>
              <a:ahLst/>
              <a:cxnLst>
                <a:cxn ang="0">
                  <a:pos x="111" y="4"/>
                </a:cxn>
                <a:cxn ang="0">
                  <a:pos x="195" y="15"/>
                </a:cxn>
                <a:cxn ang="0">
                  <a:pos x="288" y="40"/>
                </a:cxn>
                <a:cxn ang="0">
                  <a:pos x="393" y="69"/>
                </a:cxn>
                <a:cxn ang="0">
                  <a:pos x="491" y="100"/>
                </a:cxn>
                <a:cxn ang="0">
                  <a:pos x="577" y="130"/>
                </a:cxn>
                <a:cxn ang="0">
                  <a:pos x="652" y="161"/>
                </a:cxn>
                <a:cxn ang="0">
                  <a:pos x="720" y="194"/>
                </a:cxn>
                <a:cxn ang="0">
                  <a:pos x="769" y="232"/>
                </a:cxn>
                <a:cxn ang="0">
                  <a:pos x="808" y="278"/>
                </a:cxn>
                <a:cxn ang="0">
                  <a:pos x="839" y="328"/>
                </a:cxn>
                <a:cxn ang="0">
                  <a:pos x="858" y="384"/>
                </a:cxn>
                <a:cxn ang="0">
                  <a:pos x="867" y="443"/>
                </a:cxn>
                <a:cxn ang="0">
                  <a:pos x="869" y="516"/>
                </a:cxn>
                <a:cxn ang="0">
                  <a:pos x="860" y="595"/>
                </a:cxn>
                <a:cxn ang="0">
                  <a:pos x="840" y="649"/>
                </a:cxn>
                <a:cxn ang="0">
                  <a:pos x="825" y="674"/>
                </a:cxn>
                <a:cxn ang="0">
                  <a:pos x="806" y="695"/>
                </a:cxn>
                <a:cxn ang="0">
                  <a:pos x="783" y="712"/>
                </a:cxn>
                <a:cxn ang="0">
                  <a:pos x="758" y="725"/>
                </a:cxn>
                <a:cxn ang="0">
                  <a:pos x="729" y="733"/>
                </a:cxn>
                <a:cxn ang="0">
                  <a:pos x="696" y="737"/>
                </a:cxn>
                <a:cxn ang="0">
                  <a:pos x="652" y="735"/>
                </a:cxn>
                <a:cxn ang="0">
                  <a:pos x="622" y="729"/>
                </a:cxn>
                <a:cxn ang="0">
                  <a:pos x="589" y="718"/>
                </a:cxn>
                <a:cxn ang="0">
                  <a:pos x="554" y="701"/>
                </a:cxn>
                <a:cxn ang="0">
                  <a:pos x="522" y="679"/>
                </a:cxn>
                <a:cxn ang="0">
                  <a:pos x="487" y="654"/>
                </a:cxn>
                <a:cxn ang="0">
                  <a:pos x="453" y="624"/>
                </a:cxn>
                <a:cxn ang="0">
                  <a:pos x="416" y="589"/>
                </a:cxn>
                <a:cxn ang="0">
                  <a:pos x="378" y="549"/>
                </a:cxn>
                <a:cxn ang="0">
                  <a:pos x="336" y="503"/>
                </a:cxn>
                <a:cxn ang="0">
                  <a:pos x="291" y="453"/>
                </a:cxn>
                <a:cxn ang="0">
                  <a:pos x="245" y="397"/>
                </a:cxn>
                <a:cxn ang="0">
                  <a:pos x="195" y="338"/>
                </a:cxn>
                <a:cxn ang="0">
                  <a:pos x="144" y="271"/>
                </a:cxn>
                <a:cxn ang="0">
                  <a:pos x="92" y="201"/>
                </a:cxn>
                <a:cxn ang="0">
                  <a:pos x="36" y="125"/>
                </a:cxn>
                <a:cxn ang="0">
                  <a:pos x="13" y="98"/>
                </a:cxn>
                <a:cxn ang="0">
                  <a:pos x="2" y="75"/>
                </a:cxn>
                <a:cxn ang="0">
                  <a:pos x="3" y="46"/>
                </a:cxn>
                <a:cxn ang="0">
                  <a:pos x="21" y="15"/>
                </a:cxn>
                <a:cxn ang="0">
                  <a:pos x="50" y="2"/>
                </a:cxn>
              </a:cxnLst>
              <a:rect l="0" t="0" r="r" b="b"/>
              <a:pathLst>
                <a:path w="871" h="737">
                  <a:moveTo>
                    <a:pt x="59" y="0"/>
                  </a:moveTo>
                  <a:lnTo>
                    <a:pt x="84" y="2"/>
                  </a:lnTo>
                  <a:lnTo>
                    <a:pt x="111" y="4"/>
                  </a:lnTo>
                  <a:lnTo>
                    <a:pt x="140" y="6"/>
                  </a:lnTo>
                  <a:lnTo>
                    <a:pt x="167" y="9"/>
                  </a:lnTo>
                  <a:lnTo>
                    <a:pt x="195" y="15"/>
                  </a:lnTo>
                  <a:lnTo>
                    <a:pt x="226" y="23"/>
                  </a:lnTo>
                  <a:lnTo>
                    <a:pt x="257" y="31"/>
                  </a:lnTo>
                  <a:lnTo>
                    <a:pt x="288" y="40"/>
                  </a:lnTo>
                  <a:lnTo>
                    <a:pt x="324" y="50"/>
                  </a:lnTo>
                  <a:lnTo>
                    <a:pt x="361" y="59"/>
                  </a:lnTo>
                  <a:lnTo>
                    <a:pt x="393" y="69"/>
                  </a:lnTo>
                  <a:lnTo>
                    <a:pt x="428" y="80"/>
                  </a:lnTo>
                  <a:lnTo>
                    <a:pt x="460" y="90"/>
                  </a:lnTo>
                  <a:lnTo>
                    <a:pt x="491" y="100"/>
                  </a:lnTo>
                  <a:lnTo>
                    <a:pt x="520" y="109"/>
                  </a:lnTo>
                  <a:lnTo>
                    <a:pt x="549" y="119"/>
                  </a:lnTo>
                  <a:lnTo>
                    <a:pt x="577" y="130"/>
                  </a:lnTo>
                  <a:lnTo>
                    <a:pt x="602" y="140"/>
                  </a:lnTo>
                  <a:lnTo>
                    <a:pt x="629" y="150"/>
                  </a:lnTo>
                  <a:lnTo>
                    <a:pt x="652" y="161"/>
                  </a:lnTo>
                  <a:lnTo>
                    <a:pt x="675" y="171"/>
                  </a:lnTo>
                  <a:lnTo>
                    <a:pt x="698" y="182"/>
                  </a:lnTo>
                  <a:lnTo>
                    <a:pt x="720" y="194"/>
                  </a:lnTo>
                  <a:lnTo>
                    <a:pt x="739" y="205"/>
                  </a:lnTo>
                  <a:lnTo>
                    <a:pt x="754" y="219"/>
                  </a:lnTo>
                  <a:lnTo>
                    <a:pt x="769" y="232"/>
                  </a:lnTo>
                  <a:lnTo>
                    <a:pt x="783" y="247"/>
                  </a:lnTo>
                  <a:lnTo>
                    <a:pt x="796" y="263"/>
                  </a:lnTo>
                  <a:lnTo>
                    <a:pt x="808" y="278"/>
                  </a:lnTo>
                  <a:lnTo>
                    <a:pt x="819" y="295"/>
                  </a:lnTo>
                  <a:lnTo>
                    <a:pt x="829" y="311"/>
                  </a:lnTo>
                  <a:lnTo>
                    <a:pt x="839" y="328"/>
                  </a:lnTo>
                  <a:lnTo>
                    <a:pt x="846" y="347"/>
                  </a:lnTo>
                  <a:lnTo>
                    <a:pt x="852" y="365"/>
                  </a:lnTo>
                  <a:lnTo>
                    <a:pt x="858" y="384"/>
                  </a:lnTo>
                  <a:lnTo>
                    <a:pt x="862" y="403"/>
                  </a:lnTo>
                  <a:lnTo>
                    <a:pt x="865" y="424"/>
                  </a:lnTo>
                  <a:lnTo>
                    <a:pt x="867" y="443"/>
                  </a:lnTo>
                  <a:lnTo>
                    <a:pt x="869" y="464"/>
                  </a:lnTo>
                  <a:lnTo>
                    <a:pt x="871" y="487"/>
                  </a:lnTo>
                  <a:lnTo>
                    <a:pt x="869" y="516"/>
                  </a:lnTo>
                  <a:lnTo>
                    <a:pt x="867" y="545"/>
                  </a:lnTo>
                  <a:lnTo>
                    <a:pt x="863" y="572"/>
                  </a:lnTo>
                  <a:lnTo>
                    <a:pt x="860" y="595"/>
                  </a:lnTo>
                  <a:lnTo>
                    <a:pt x="852" y="618"/>
                  </a:lnTo>
                  <a:lnTo>
                    <a:pt x="844" y="639"/>
                  </a:lnTo>
                  <a:lnTo>
                    <a:pt x="840" y="649"/>
                  </a:lnTo>
                  <a:lnTo>
                    <a:pt x="835" y="656"/>
                  </a:lnTo>
                  <a:lnTo>
                    <a:pt x="831" y="666"/>
                  </a:lnTo>
                  <a:lnTo>
                    <a:pt x="825" y="674"/>
                  </a:lnTo>
                  <a:lnTo>
                    <a:pt x="819" y="681"/>
                  </a:lnTo>
                  <a:lnTo>
                    <a:pt x="812" y="689"/>
                  </a:lnTo>
                  <a:lnTo>
                    <a:pt x="806" y="695"/>
                  </a:lnTo>
                  <a:lnTo>
                    <a:pt x="798" y="701"/>
                  </a:lnTo>
                  <a:lnTo>
                    <a:pt x="791" y="706"/>
                  </a:lnTo>
                  <a:lnTo>
                    <a:pt x="783" y="712"/>
                  </a:lnTo>
                  <a:lnTo>
                    <a:pt x="775" y="718"/>
                  </a:lnTo>
                  <a:lnTo>
                    <a:pt x="766" y="722"/>
                  </a:lnTo>
                  <a:lnTo>
                    <a:pt x="758" y="725"/>
                  </a:lnTo>
                  <a:lnTo>
                    <a:pt x="748" y="727"/>
                  </a:lnTo>
                  <a:lnTo>
                    <a:pt x="739" y="731"/>
                  </a:lnTo>
                  <a:lnTo>
                    <a:pt x="729" y="733"/>
                  </a:lnTo>
                  <a:lnTo>
                    <a:pt x="718" y="735"/>
                  </a:lnTo>
                  <a:lnTo>
                    <a:pt x="706" y="735"/>
                  </a:lnTo>
                  <a:lnTo>
                    <a:pt x="696" y="737"/>
                  </a:lnTo>
                  <a:lnTo>
                    <a:pt x="685" y="737"/>
                  </a:lnTo>
                  <a:lnTo>
                    <a:pt x="664" y="737"/>
                  </a:lnTo>
                  <a:lnTo>
                    <a:pt x="652" y="735"/>
                  </a:lnTo>
                  <a:lnTo>
                    <a:pt x="643" y="733"/>
                  </a:lnTo>
                  <a:lnTo>
                    <a:pt x="631" y="731"/>
                  </a:lnTo>
                  <a:lnTo>
                    <a:pt x="622" y="729"/>
                  </a:lnTo>
                  <a:lnTo>
                    <a:pt x="610" y="725"/>
                  </a:lnTo>
                  <a:lnTo>
                    <a:pt x="599" y="722"/>
                  </a:lnTo>
                  <a:lnTo>
                    <a:pt x="589" y="718"/>
                  </a:lnTo>
                  <a:lnTo>
                    <a:pt x="577" y="712"/>
                  </a:lnTo>
                  <a:lnTo>
                    <a:pt x="566" y="706"/>
                  </a:lnTo>
                  <a:lnTo>
                    <a:pt x="554" y="701"/>
                  </a:lnTo>
                  <a:lnTo>
                    <a:pt x="543" y="695"/>
                  </a:lnTo>
                  <a:lnTo>
                    <a:pt x="531" y="687"/>
                  </a:lnTo>
                  <a:lnTo>
                    <a:pt x="522" y="679"/>
                  </a:lnTo>
                  <a:lnTo>
                    <a:pt x="510" y="672"/>
                  </a:lnTo>
                  <a:lnTo>
                    <a:pt x="499" y="662"/>
                  </a:lnTo>
                  <a:lnTo>
                    <a:pt x="487" y="654"/>
                  </a:lnTo>
                  <a:lnTo>
                    <a:pt x="478" y="645"/>
                  </a:lnTo>
                  <a:lnTo>
                    <a:pt x="466" y="635"/>
                  </a:lnTo>
                  <a:lnTo>
                    <a:pt x="453" y="624"/>
                  </a:lnTo>
                  <a:lnTo>
                    <a:pt x="441" y="612"/>
                  </a:lnTo>
                  <a:lnTo>
                    <a:pt x="430" y="601"/>
                  </a:lnTo>
                  <a:lnTo>
                    <a:pt x="416" y="589"/>
                  </a:lnTo>
                  <a:lnTo>
                    <a:pt x="403" y="576"/>
                  </a:lnTo>
                  <a:lnTo>
                    <a:pt x="389" y="562"/>
                  </a:lnTo>
                  <a:lnTo>
                    <a:pt x="378" y="549"/>
                  </a:lnTo>
                  <a:lnTo>
                    <a:pt x="362" y="534"/>
                  </a:lnTo>
                  <a:lnTo>
                    <a:pt x="349" y="518"/>
                  </a:lnTo>
                  <a:lnTo>
                    <a:pt x="336" y="503"/>
                  </a:lnTo>
                  <a:lnTo>
                    <a:pt x="320" y="487"/>
                  </a:lnTo>
                  <a:lnTo>
                    <a:pt x="307" y="470"/>
                  </a:lnTo>
                  <a:lnTo>
                    <a:pt x="291" y="453"/>
                  </a:lnTo>
                  <a:lnTo>
                    <a:pt x="276" y="436"/>
                  </a:lnTo>
                  <a:lnTo>
                    <a:pt x="261" y="416"/>
                  </a:lnTo>
                  <a:lnTo>
                    <a:pt x="245" y="397"/>
                  </a:lnTo>
                  <a:lnTo>
                    <a:pt x="228" y="378"/>
                  </a:lnTo>
                  <a:lnTo>
                    <a:pt x="213" y="357"/>
                  </a:lnTo>
                  <a:lnTo>
                    <a:pt x="195" y="338"/>
                  </a:lnTo>
                  <a:lnTo>
                    <a:pt x="178" y="317"/>
                  </a:lnTo>
                  <a:lnTo>
                    <a:pt x="161" y="294"/>
                  </a:lnTo>
                  <a:lnTo>
                    <a:pt x="144" y="271"/>
                  </a:lnTo>
                  <a:lnTo>
                    <a:pt x="126" y="249"/>
                  </a:lnTo>
                  <a:lnTo>
                    <a:pt x="109" y="224"/>
                  </a:lnTo>
                  <a:lnTo>
                    <a:pt x="92" y="201"/>
                  </a:lnTo>
                  <a:lnTo>
                    <a:pt x="73" y="176"/>
                  </a:lnTo>
                  <a:lnTo>
                    <a:pt x="55" y="152"/>
                  </a:lnTo>
                  <a:lnTo>
                    <a:pt x="36" y="125"/>
                  </a:lnTo>
                  <a:lnTo>
                    <a:pt x="27" y="115"/>
                  </a:lnTo>
                  <a:lnTo>
                    <a:pt x="21" y="107"/>
                  </a:lnTo>
                  <a:lnTo>
                    <a:pt x="13" y="98"/>
                  </a:lnTo>
                  <a:lnTo>
                    <a:pt x="9" y="90"/>
                  </a:lnTo>
                  <a:lnTo>
                    <a:pt x="5" y="82"/>
                  </a:lnTo>
                  <a:lnTo>
                    <a:pt x="2" y="75"/>
                  </a:lnTo>
                  <a:lnTo>
                    <a:pt x="0" y="67"/>
                  </a:lnTo>
                  <a:lnTo>
                    <a:pt x="0" y="59"/>
                  </a:lnTo>
                  <a:lnTo>
                    <a:pt x="3" y="46"/>
                  </a:lnTo>
                  <a:lnTo>
                    <a:pt x="7" y="34"/>
                  </a:lnTo>
                  <a:lnTo>
                    <a:pt x="13" y="23"/>
                  </a:lnTo>
                  <a:lnTo>
                    <a:pt x="21" y="15"/>
                  </a:lnTo>
                  <a:lnTo>
                    <a:pt x="28" y="9"/>
                  </a:lnTo>
                  <a:lnTo>
                    <a:pt x="38" y="4"/>
                  </a:lnTo>
                  <a:lnTo>
                    <a:pt x="50" y="2"/>
                  </a:lnTo>
                  <a:lnTo>
                    <a:pt x="59" y="0"/>
                  </a:lnTo>
                  <a:lnTo>
                    <a:pt x="5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766763" y="2508457"/>
              <a:ext cx="258575" cy="187405"/>
            </a:xfrm>
            <a:custGeom>
              <a:avLst/>
              <a:gdLst/>
              <a:ahLst/>
              <a:cxnLst>
                <a:cxn ang="0">
                  <a:pos x="111" y="2"/>
                </a:cxn>
                <a:cxn ang="0">
                  <a:pos x="196" y="15"/>
                </a:cxn>
                <a:cxn ang="0">
                  <a:pos x="288" y="40"/>
                </a:cxn>
                <a:cxn ang="0">
                  <a:pos x="393" y="69"/>
                </a:cxn>
                <a:cxn ang="0">
                  <a:pos x="489" y="100"/>
                </a:cxn>
                <a:cxn ang="0">
                  <a:pos x="576" y="128"/>
                </a:cxn>
                <a:cxn ang="0">
                  <a:pos x="652" y="159"/>
                </a:cxn>
                <a:cxn ang="0">
                  <a:pos x="718" y="192"/>
                </a:cxn>
                <a:cxn ang="0">
                  <a:pos x="770" y="232"/>
                </a:cxn>
                <a:cxn ang="0">
                  <a:pos x="808" y="278"/>
                </a:cxn>
                <a:cxn ang="0">
                  <a:pos x="837" y="328"/>
                </a:cxn>
                <a:cxn ang="0">
                  <a:pos x="858" y="384"/>
                </a:cxn>
                <a:cxn ang="0">
                  <a:pos x="867" y="443"/>
                </a:cxn>
                <a:cxn ang="0">
                  <a:pos x="869" y="516"/>
                </a:cxn>
                <a:cxn ang="0">
                  <a:pos x="858" y="595"/>
                </a:cxn>
                <a:cxn ang="0">
                  <a:pos x="841" y="647"/>
                </a:cxn>
                <a:cxn ang="0">
                  <a:pos x="823" y="674"/>
                </a:cxn>
                <a:cxn ang="0">
                  <a:pos x="806" y="695"/>
                </a:cxn>
                <a:cxn ang="0">
                  <a:pos x="783" y="712"/>
                </a:cxn>
                <a:cxn ang="0">
                  <a:pos x="758" y="724"/>
                </a:cxn>
                <a:cxn ang="0">
                  <a:pos x="727" y="733"/>
                </a:cxn>
                <a:cxn ang="0">
                  <a:pos x="695" y="737"/>
                </a:cxn>
                <a:cxn ang="0">
                  <a:pos x="652" y="735"/>
                </a:cxn>
                <a:cxn ang="0">
                  <a:pos x="620" y="727"/>
                </a:cxn>
                <a:cxn ang="0">
                  <a:pos x="587" y="718"/>
                </a:cxn>
                <a:cxn ang="0">
                  <a:pos x="555" y="701"/>
                </a:cxn>
                <a:cxn ang="0">
                  <a:pos x="520" y="679"/>
                </a:cxn>
                <a:cxn ang="0">
                  <a:pos x="487" y="653"/>
                </a:cxn>
                <a:cxn ang="0">
                  <a:pos x="453" y="624"/>
                </a:cxn>
                <a:cxn ang="0">
                  <a:pos x="416" y="587"/>
                </a:cxn>
                <a:cxn ang="0">
                  <a:pos x="376" y="547"/>
                </a:cxn>
                <a:cxn ang="0">
                  <a:pos x="334" y="503"/>
                </a:cxn>
                <a:cxn ang="0">
                  <a:pos x="290" y="453"/>
                </a:cxn>
                <a:cxn ang="0">
                  <a:pos x="244" y="397"/>
                </a:cxn>
                <a:cxn ang="0">
                  <a:pos x="196" y="336"/>
                </a:cxn>
                <a:cxn ang="0">
                  <a:pos x="144" y="271"/>
                </a:cxn>
                <a:cxn ang="0">
                  <a:pos x="90" y="199"/>
                </a:cxn>
                <a:cxn ang="0">
                  <a:pos x="34" y="125"/>
                </a:cxn>
                <a:cxn ang="0">
                  <a:pos x="13" y="98"/>
                </a:cxn>
                <a:cxn ang="0">
                  <a:pos x="2" y="75"/>
                </a:cxn>
                <a:cxn ang="0">
                  <a:pos x="2" y="46"/>
                </a:cxn>
                <a:cxn ang="0">
                  <a:pos x="21" y="15"/>
                </a:cxn>
                <a:cxn ang="0">
                  <a:pos x="48" y="2"/>
                </a:cxn>
                <a:cxn ang="0">
                  <a:pos x="59" y="0"/>
                </a:cxn>
              </a:cxnLst>
              <a:rect l="0" t="0" r="r" b="b"/>
              <a:pathLst>
                <a:path w="869" h="737">
                  <a:moveTo>
                    <a:pt x="59" y="0"/>
                  </a:moveTo>
                  <a:lnTo>
                    <a:pt x="84" y="0"/>
                  </a:lnTo>
                  <a:lnTo>
                    <a:pt x="111" y="2"/>
                  </a:lnTo>
                  <a:lnTo>
                    <a:pt x="138" y="6"/>
                  </a:lnTo>
                  <a:lnTo>
                    <a:pt x="167" y="9"/>
                  </a:lnTo>
                  <a:lnTo>
                    <a:pt x="196" y="15"/>
                  </a:lnTo>
                  <a:lnTo>
                    <a:pt x="226" y="21"/>
                  </a:lnTo>
                  <a:lnTo>
                    <a:pt x="257" y="31"/>
                  </a:lnTo>
                  <a:lnTo>
                    <a:pt x="288" y="40"/>
                  </a:lnTo>
                  <a:lnTo>
                    <a:pt x="324" y="50"/>
                  </a:lnTo>
                  <a:lnTo>
                    <a:pt x="359" y="59"/>
                  </a:lnTo>
                  <a:lnTo>
                    <a:pt x="393" y="69"/>
                  </a:lnTo>
                  <a:lnTo>
                    <a:pt x="426" y="79"/>
                  </a:lnTo>
                  <a:lnTo>
                    <a:pt x="459" y="88"/>
                  </a:lnTo>
                  <a:lnTo>
                    <a:pt x="489" y="100"/>
                  </a:lnTo>
                  <a:lnTo>
                    <a:pt x="520" y="109"/>
                  </a:lnTo>
                  <a:lnTo>
                    <a:pt x="549" y="119"/>
                  </a:lnTo>
                  <a:lnTo>
                    <a:pt x="576" y="128"/>
                  </a:lnTo>
                  <a:lnTo>
                    <a:pt x="603" y="140"/>
                  </a:lnTo>
                  <a:lnTo>
                    <a:pt x="627" y="150"/>
                  </a:lnTo>
                  <a:lnTo>
                    <a:pt x="652" y="159"/>
                  </a:lnTo>
                  <a:lnTo>
                    <a:pt x="675" y="171"/>
                  </a:lnTo>
                  <a:lnTo>
                    <a:pt x="697" y="182"/>
                  </a:lnTo>
                  <a:lnTo>
                    <a:pt x="718" y="192"/>
                  </a:lnTo>
                  <a:lnTo>
                    <a:pt x="739" y="203"/>
                  </a:lnTo>
                  <a:lnTo>
                    <a:pt x="754" y="217"/>
                  </a:lnTo>
                  <a:lnTo>
                    <a:pt x="770" y="232"/>
                  </a:lnTo>
                  <a:lnTo>
                    <a:pt x="783" y="247"/>
                  </a:lnTo>
                  <a:lnTo>
                    <a:pt x="796" y="263"/>
                  </a:lnTo>
                  <a:lnTo>
                    <a:pt x="808" y="278"/>
                  </a:lnTo>
                  <a:lnTo>
                    <a:pt x="819" y="294"/>
                  </a:lnTo>
                  <a:lnTo>
                    <a:pt x="829" y="311"/>
                  </a:lnTo>
                  <a:lnTo>
                    <a:pt x="837" y="328"/>
                  </a:lnTo>
                  <a:lnTo>
                    <a:pt x="844" y="345"/>
                  </a:lnTo>
                  <a:lnTo>
                    <a:pt x="852" y="365"/>
                  </a:lnTo>
                  <a:lnTo>
                    <a:pt x="858" y="384"/>
                  </a:lnTo>
                  <a:lnTo>
                    <a:pt x="862" y="403"/>
                  </a:lnTo>
                  <a:lnTo>
                    <a:pt x="866" y="422"/>
                  </a:lnTo>
                  <a:lnTo>
                    <a:pt x="867" y="443"/>
                  </a:lnTo>
                  <a:lnTo>
                    <a:pt x="869" y="464"/>
                  </a:lnTo>
                  <a:lnTo>
                    <a:pt x="869" y="487"/>
                  </a:lnTo>
                  <a:lnTo>
                    <a:pt x="869" y="516"/>
                  </a:lnTo>
                  <a:lnTo>
                    <a:pt x="867" y="545"/>
                  </a:lnTo>
                  <a:lnTo>
                    <a:pt x="864" y="570"/>
                  </a:lnTo>
                  <a:lnTo>
                    <a:pt x="858" y="595"/>
                  </a:lnTo>
                  <a:lnTo>
                    <a:pt x="852" y="618"/>
                  </a:lnTo>
                  <a:lnTo>
                    <a:pt x="844" y="637"/>
                  </a:lnTo>
                  <a:lnTo>
                    <a:pt x="841" y="647"/>
                  </a:lnTo>
                  <a:lnTo>
                    <a:pt x="835" y="656"/>
                  </a:lnTo>
                  <a:lnTo>
                    <a:pt x="829" y="666"/>
                  </a:lnTo>
                  <a:lnTo>
                    <a:pt x="823" y="674"/>
                  </a:lnTo>
                  <a:lnTo>
                    <a:pt x="818" y="681"/>
                  </a:lnTo>
                  <a:lnTo>
                    <a:pt x="812" y="687"/>
                  </a:lnTo>
                  <a:lnTo>
                    <a:pt x="806" y="695"/>
                  </a:lnTo>
                  <a:lnTo>
                    <a:pt x="798" y="701"/>
                  </a:lnTo>
                  <a:lnTo>
                    <a:pt x="791" y="706"/>
                  </a:lnTo>
                  <a:lnTo>
                    <a:pt x="783" y="712"/>
                  </a:lnTo>
                  <a:lnTo>
                    <a:pt x="775" y="716"/>
                  </a:lnTo>
                  <a:lnTo>
                    <a:pt x="766" y="720"/>
                  </a:lnTo>
                  <a:lnTo>
                    <a:pt x="758" y="724"/>
                  </a:lnTo>
                  <a:lnTo>
                    <a:pt x="748" y="727"/>
                  </a:lnTo>
                  <a:lnTo>
                    <a:pt x="739" y="731"/>
                  </a:lnTo>
                  <a:lnTo>
                    <a:pt x="727" y="733"/>
                  </a:lnTo>
                  <a:lnTo>
                    <a:pt x="718" y="735"/>
                  </a:lnTo>
                  <a:lnTo>
                    <a:pt x="706" y="735"/>
                  </a:lnTo>
                  <a:lnTo>
                    <a:pt x="695" y="737"/>
                  </a:lnTo>
                  <a:lnTo>
                    <a:pt x="683" y="737"/>
                  </a:lnTo>
                  <a:lnTo>
                    <a:pt x="664" y="735"/>
                  </a:lnTo>
                  <a:lnTo>
                    <a:pt x="652" y="735"/>
                  </a:lnTo>
                  <a:lnTo>
                    <a:pt x="643" y="733"/>
                  </a:lnTo>
                  <a:lnTo>
                    <a:pt x="631" y="731"/>
                  </a:lnTo>
                  <a:lnTo>
                    <a:pt x="620" y="727"/>
                  </a:lnTo>
                  <a:lnTo>
                    <a:pt x="610" y="725"/>
                  </a:lnTo>
                  <a:lnTo>
                    <a:pt x="599" y="722"/>
                  </a:lnTo>
                  <a:lnTo>
                    <a:pt x="587" y="718"/>
                  </a:lnTo>
                  <a:lnTo>
                    <a:pt x="576" y="712"/>
                  </a:lnTo>
                  <a:lnTo>
                    <a:pt x="566" y="706"/>
                  </a:lnTo>
                  <a:lnTo>
                    <a:pt x="555" y="701"/>
                  </a:lnTo>
                  <a:lnTo>
                    <a:pt x="543" y="695"/>
                  </a:lnTo>
                  <a:lnTo>
                    <a:pt x="531" y="687"/>
                  </a:lnTo>
                  <a:lnTo>
                    <a:pt x="520" y="679"/>
                  </a:lnTo>
                  <a:lnTo>
                    <a:pt x="510" y="672"/>
                  </a:lnTo>
                  <a:lnTo>
                    <a:pt x="499" y="662"/>
                  </a:lnTo>
                  <a:lnTo>
                    <a:pt x="487" y="653"/>
                  </a:lnTo>
                  <a:lnTo>
                    <a:pt x="476" y="645"/>
                  </a:lnTo>
                  <a:lnTo>
                    <a:pt x="464" y="633"/>
                  </a:lnTo>
                  <a:lnTo>
                    <a:pt x="453" y="624"/>
                  </a:lnTo>
                  <a:lnTo>
                    <a:pt x="441" y="612"/>
                  </a:lnTo>
                  <a:lnTo>
                    <a:pt x="428" y="601"/>
                  </a:lnTo>
                  <a:lnTo>
                    <a:pt x="416" y="587"/>
                  </a:lnTo>
                  <a:lnTo>
                    <a:pt x="403" y="576"/>
                  </a:lnTo>
                  <a:lnTo>
                    <a:pt x="389" y="562"/>
                  </a:lnTo>
                  <a:lnTo>
                    <a:pt x="376" y="547"/>
                  </a:lnTo>
                  <a:lnTo>
                    <a:pt x="363" y="534"/>
                  </a:lnTo>
                  <a:lnTo>
                    <a:pt x="349" y="518"/>
                  </a:lnTo>
                  <a:lnTo>
                    <a:pt x="334" y="503"/>
                  </a:lnTo>
                  <a:lnTo>
                    <a:pt x="320" y="486"/>
                  </a:lnTo>
                  <a:lnTo>
                    <a:pt x="305" y="470"/>
                  </a:lnTo>
                  <a:lnTo>
                    <a:pt x="290" y="453"/>
                  </a:lnTo>
                  <a:lnTo>
                    <a:pt x="274" y="434"/>
                  </a:lnTo>
                  <a:lnTo>
                    <a:pt x="259" y="416"/>
                  </a:lnTo>
                  <a:lnTo>
                    <a:pt x="244" y="397"/>
                  </a:lnTo>
                  <a:lnTo>
                    <a:pt x="228" y="378"/>
                  </a:lnTo>
                  <a:lnTo>
                    <a:pt x="211" y="357"/>
                  </a:lnTo>
                  <a:lnTo>
                    <a:pt x="196" y="336"/>
                  </a:lnTo>
                  <a:lnTo>
                    <a:pt x="178" y="315"/>
                  </a:lnTo>
                  <a:lnTo>
                    <a:pt x="161" y="294"/>
                  </a:lnTo>
                  <a:lnTo>
                    <a:pt x="144" y="271"/>
                  </a:lnTo>
                  <a:lnTo>
                    <a:pt x="126" y="247"/>
                  </a:lnTo>
                  <a:lnTo>
                    <a:pt x="109" y="224"/>
                  </a:lnTo>
                  <a:lnTo>
                    <a:pt x="90" y="199"/>
                  </a:lnTo>
                  <a:lnTo>
                    <a:pt x="73" y="176"/>
                  </a:lnTo>
                  <a:lnTo>
                    <a:pt x="54" y="150"/>
                  </a:lnTo>
                  <a:lnTo>
                    <a:pt x="34" y="125"/>
                  </a:lnTo>
                  <a:lnTo>
                    <a:pt x="27" y="115"/>
                  </a:lnTo>
                  <a:lnTo>
                    <a:pt x="19" y="105"/>
                  </a:lnTo>
                  <a:lnTo>
                    <a:pt x="13" y="98"/>
                  </a:lnTo>
                  <a:lnTo>
                    <a:pt x="7" y="90"/>
                  </a:lnTo>
                  <a:lnTo>
                    <a:pt x="4" y="80"/>
                  </a:lnTo>
                  <a:lnTo>
                    <a:pt x="2" y="75"/>
                  </a:lnTo>
                  <a:lnTo>
                    <a:pt x="0" y="67"/>
                  </a:lnTo>
                  <a:lnTo>
                    <a:pt x="0" y="59"/>
                  </a:lnTo>
                  <a:lnTo>
                    <a:pt x="2" y="46"/>
                  </a:lnTo>
                  <a:lnTo>
                    <a:pt x="7" y="32"/>
                  </a:lnTo>
                  <a:lnTo>
                    <a:pt x="13" y="23"/>
                  </a:lnTo>
                  <a:lnTo>
                    <a:pt x="21" y="15"/>
                  </a:lnTo>
                  <a:lnTo>
                    <a:pt x="29" y="8"/>
                  </a:lnTo>
                  <a:lnTo>
                    <a:pt x="38" y="4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798862" y="2736094"/>
              <a:ext cx="313856" cy="549485"/>
            </a:xfrm>
            <a:custGeom>
              <a:avLst/>
              <a:gdLst/>
              <a:ahLst/>
              <a:cxnLst>
                <a:cxn ang="0">
                  <a:pos x="1029" y="4"/>
                </a:cxn>
                <a:cxn ang="0">
                  <a:pos x="1050" y="23"/>
                </a:cxn>
                <a:cxn ang="0">
                  <a:pos x="1058" y="60"/>
                </a:cxn>
                <a:cxn ang="0">
                  <a:pos x="1054" y="98"/>
                </a:cxn>
                <a:cxn ang="0">
                  <a:pos x="1046" y="148"/>
                </a:cxn>
                <a:cxn ang="0">
                  <a:pos x="1033" y="208"/>
                </a:cxn>
                <a:cxn ang="0">
                  <a:pos x="1014" y="277"/>
                </a:cxn>
                <a:cxn ang="0">
                  <a:pos x="989" y="354"/>
                </a:cxn>
                <a:cxn ang="0">
                  <a:pos x="943" y="492"/>
                </a:cxn>
                <a:cxn ang="0">
                  <a:pos x="881" y="667"/>
                </a:cxn>
                <a:cxn ang="0">
                  <a:pos x="812" y="851"/>
                </a:cxn>
                <a:cxn ang="0">
                  <a:pos x="739" y="1045"/>
                </a:cxn>
                <a:cxn ang="0">
                  <a:pos x="661" y="1246"/>
                </a:cxn>
                <a:cxn ang="0">
                  <a:pos x="597" y="1415"/>
                </a:cxn>
                <a:cxn ang="0">
                  <a:pos x="567" y="1503"/>
                </a:cxn>
                <a:cxn ang="0">
                  <a:pos x="536" y="1598"/>
                </a:cxn>
                <a:cxn ang="0">
                  <a:pos x="503" y="1699"/>
                </a:cxn>
                <a:cxn ang="0">
                  <a:pos x="471" y="1811"/>
                </a:cxn>
                <a:cxn ang="0">
                  <a:pos x="438" y="1928"/>
                </a:cxn>
                <a:cxn ang="0">
                  <a:pos x="417" y="2006"/>
                </a:cxn>
                <a:cxn ang="0">
                  <a:pos x="394" y="2068"/>
                </a:cxn>
                <a:cxn ang="0">
                  <a:pos x="367" y="2114"/>
                </a:cxn>
                <a:cxn ang="0">
                  <a:pos x="340" y="2143"/>
                </a:cxn>
                <a:cxn ang="0">
                  <a:pos x="311" y="2158"/>
                </a:cxn>
                <a:cxn ang="0">
                  <a:pos x="281" y="2154"/>
                </a:cxn>
                <a:cxn ang="0">
                  <a:pos x="250" y="2137"/>
                </a:cxn>
                <a:cxn ang="0">
                  <a:pos x="217" y="2104"/>
                </a:cxn>
                <a:cxn ang="0">
                  <a:pos x="185" y="2056"/>
                </a:cxn>
                <a:cxn ang="0">
                  <a:pos x="150" y="1993"/>
                </a:cxn>
                <a:cxn ang="0">
                  <a:pos x="119" y="1920"/>
                </a:cxn>
                <a:cxn ang="0">
                  <a:pos x="96" y="1857"/>
                </a:cxn>
                <a:cxn ang="0">
                  <a:pos x="77" y="1797"/>
                </a:cxn>
                <a:cxn ang="0">
                  <a:pos x="60" y="1743"/>
                </a:cxn>
                <a:cxn ang="0">
                  <a:pos x="44" y="1694"/>
                </a:cxn>
                <a:cxn ang="0">
                  <a:pos x="33" y="1649"/>
                </a:cxn>
                <a:cxn ang="0">
                  <a:pos x="21" y="1609"/>
                </a:cxn>
                <a:cxn ang="0">
                  <a:pos x="8" y="1550"/>
                </a:cxn>
                <a:cxn ang="0">
                  <a:pos x="0" y="1496"/>
                </a:cxn>
                <a:cxn ang="0">
                  <a:pos x="2" y="1459"/>
                </a:cxn>
                <a:cxn ang="0">
                  <a:pos x="10" y="1429"/>
                </a:cxn>
                <a:cxn ang="0">
                  <a:pos x="23" y="1400"/>
                </a:cxn>
                <a:cxn ang="0">
                  <a:pos x="42" y="1373"/>
                </a:cxn>
                <a:cxn ang="0">
                  <a:pos x="69" y="1346"/>
                </a:cxn>
                <a:cxn ang="0">
                  <a:pos x="112" y="1313"/>
                </a:cxn>
                <a:cxn ang="0">
                  <a:pos x="177" y="1260"/>
                </a:cxn>
                <a:cxn ang="0">
                  <a:pos x="240" y="1200"/>
                </a:cxn>
                <a:cxn ang="0">
                  <a:pos x="300" y="1137"/>
                </a:cxn>
                <a:cxn ang="0">
                  <a:pos x="357" y="1066"/>
                </a:cxn>
                <a:cxn ang="0">
                  <a:pos x="409" y="987"/>
                </a:cxn>
                <a:cxn ang="0">
                  <a:pos x="448" y="931"/>
                </a:cxn>
                <a:cxn ang="0">
                  <a:pos x="490" y="870"/>
                </a:cxn>
                <a:cxn ang="0">
                  <a:pos x="534" y="801"/>
                </a:cxn>
                <a:cxn ang="0">
                  <a:pos x="582" y="726"/>
                </a:cxn>
                <a:cxn ang="0">
                  <a:pos x="630" y="645"/>
                </a:cxn>
                <a:cxn ang="0">
                  <a:pos x="682" y="557"/>
                </a:cxn>
                <a:cxn ang="0">
                  <a:pos x="734" y="461"/>
                </a:cxn>
                <a:cxn ang="0">
                  <a:pos x="789" y="359"/>
                </a:cxn>
                <a:cxn ang="0">
                  <a:pos x="845" y="250"/>
                </a:cxn>
                <a:cxn ang="0">
                  <a:pos x="902" y="135"/>
                </a:cxn>
                <a:cxn ang="0">
                  <a:pos x="952" y="41"/>
                </a:cxn>
                <a:cxn ang="0">
                  <a:pos x="977" y="14"/>
                </a:cxn>
                <a:cxn ang="0">
                  <a:pos x="1002" y="0"/>
                </a:cxn>
              </a:cxnLst>
              <a:rect l="0" t="0" r="r" b="b"/>
              <a:pathLst>
                <a:path w="1058" h="2158">
                  <a:moveTo>
                    <a:pt x="1010" y="0"/>
                  </a:moveTo>
                  <a:lnTo>
                    <a:pt x="1020" y="2"/>
                  </a:lnTo>
                  <a:lnTo>
                    <a:pt x="1029" y="4"/>
                  </a:lnTo>
                  <a:lnTo>
                    <a:pt x="1037" y="8"/>
                  </a:lnTo>
                  <a:lnTo>
                    <a:pt x="1045" y="16"/>
                  </a:lnTo>
                  <a:lnTo>
                    <a:pt x="1050" y="23"/>
                  </a:lnTo>
                  <a:lnTo>
                    <a:pt x="1054" y="33"/>
                  </a:lnTo>
                  <a:lnTo>
                    <a:pt x="1056" y="46"/>
                  </a:lnTo>
                  <a:lnTo>
                    <a:pt x="1058" y="60"/>
                  </a:lnTo>
                  <a:lnTo>
                    <a:pt x="1056" y="71"/>
                  </a:lnTo>
                  <a:lnTo>
                    <a:pt x="1056" y="85"/>
                  </a:lnTo>
                  <a:lnTo>
                    <a:pt x="1054" y="98"/>
                  </a:lnTo>
                  <a:lnTo>
                    <a:pt x="1052" y="114"/>
                  </a:lnTo>
                  <a:lnTo>
                    <a:pt x="1050" y="131"/>
                  </a:lnTo>
                  <a:lnTo>
                    <a:pt x="1046" y="148"/>
                  </a:lnTo>
                  <a:lnTo>
                    <a:pt x="1043" y="165"/>
                  </a:lnTo>
                  <a:lnTo>
                    <a:pt x="1039" y="187"/>
                  </a:lnTo>
                  <a:lnTo>
                    <a:pt x="1033" y="208"/>
                  </a:lnTo>
                  <a:lnTo>
                    <a:pt x="1027" y="229"/>
                  </a:lnTo>
                  <a:lnTo>
                    <a:pt x="1022" y="252"/>
                  </a:lnTo>
                  <a:lnTo>
                    <a:pt x="1014" y="277"/>
                  </a:lnTo>
                  <a:lnTo>
                    <a:pt x="1006" y="302"/>
                  </a:lnTo>
                  <a:lnTo>
                    <a:pt x="997" y="327"/>
                  </a:lnTo>
                  <a:lnTo>
                    <a:pt x="989" y="354"/>
                  </a:lnTo>
                  <a:lnTo>
                    <a:pt x="979" y="382"/>
                  </a:lnTo>
                  <a:lnTo>
                    <a:pt x="960" y="436"/>
                  </a:lnTo>
                  <a:lnTo>
                    <a:pt x="943" y="492"/>
                  </a:lnTo>
                  <a:lnTo>
                    <a:pt x="922" y="549"/>
                  </a:lnTo>
                  <a:lnTo>
                    <a:pt x="902" y="607"/>
                  </a:lnTo>
                  <a:lnTo>
                    <a:pt x="881" y="667"/>
                  </a:lnTo>
                  <a:lnTo>
                    <a:pt x="858" y="726"/>
                  </a:lnTo>
                  <a:lnTo>
                    <a:pt x="835" y="787"/>
                  </a:lnTo>
                  <a:lnTo>
                    <a:pt x="812" y="851"/>
                  </a:lnTo>
                  <a:lnTo>
                    <a:pt x="789" y="914"/>
                  </a:lnTo>
                  <a:lnTo>
                    <a:pt x="764" y="977"/>
                  </a:lnTo>
                  <a:lnTo>
                    <a:pt x="739" y="1045"/>
                  </a:lnTo>
                  <a:lnTo>
                    <a:pt x="714" y="1110"/>
                  </a:lnTo>
                  <a:lnTo>
                    <a:pt x="687" y="1179"/>
                  </a:lnTo>
                  <a:lnTo>
                    <a:pt x="661" y="1246"/>
                  </a:lnTo>
                  <a:lnTo>
                    <a:pt x="634" y="1317"/>
                  </a:lnTo>
                  <a:lnTo>
                    <a:pt x="607" y="1388"/>
                  </a:lnTo>
                  <a:lnTo>
                    <a:pt x="597" y="1415"/>
                  </a:lnTo>
                  <a:lnTo>
                    <a:pt x="588" y="1444"/>
                  </a:lnTo>
                  <a:lnTo>
                    <a:pt x="576" y="1473"/>
                  </a:lnTo>
                  <a:lnTo>
                    <a:pt x="567" y="1503"/>
                  </a:lnTo>
                  <a:lnTo>
                    <a:pt x="557" y="1534"/>
                  </a:lnTo>
                  <a:lnTo>
                    <a:pt x="545" y="1565"/>
                  </a:lnTo>
                  <a:lnTo>
                    <a:pt x="536" y="1598"/>
                  </a:lnTo>
                  <a:lnTo>
                    <a:pt x="524" y="1630"/>
                  </a:lnTo>
                  <a:lnTo>
                    <a:pt x="515" y="1665"/>
                  </a:lnTo>
                  <a:lnTo>
                    <a:pt x="503" y="1699"/>
                  </a:lnTo>
                  <a:lnTo>
                    <a:pt x="494" y="1736"/>
                  </a:lnTo>
                  <a:lnTo>
                    <a:pt x="482" y="1772"/>
                  </a:lnTo>
                  <a:lnTo>
                    <a:pt x="471" y="1811"/>
                  </a:lnTo>
                  <a:lnTo>
                    <a:pt x="461" y="1849"/>
                  </a:lnTo>
                  <a:lnTo>
                    <a:pt x="449" y="1887"/>
                  </a:lnTo>
                  <a:lnTo>
                    <a:pt x="438" y="1928"/>
                  </a:lnTo>
                  <a:lnTo>
                    <a:pt x="432" y="1956"/>
                  </a:lnTo>
                  <a:lnTo>
                    <a:pt x="424" y="1981"/>
                  </a:lnTo>
                  <a:lnTo>
                    <a:pt x="417" y="2006"/>
                  </a:lnTo>
                  <a:lnTo>
                    <a:pt x="409" y="2028"/>
                  </a:lnTo>
                  <a:lnTo>
                    <a:pt x="401" y="2049"/>
                  </a:lnTo>
                  <a:lnTo>
                    <a:pt x="394" y="2068"/>
                  </a:lnTo>
                  <a:lnTo>
                    <a:pt x="386" y="2085"/>
                  </a:lnTo>
                  <a:lnTo>
                    <a:pt x="377" y="2100"/>
                  </a:lnTo>
                  <a:lnTo>
                    <a:pt x="367" y="2114"/>
                  </a:lnTo>
                  <a:lnTo>
                    <a:pt x="359" y="2125"/>
                  </a:lnTo>
                  <a:lnTo>
                    <a:pt x="350" y="2135"/>
                  </a:lnTo>
                  <a:lnTo>
                    <a:pt x="340" y="2143"/>
                  </a:lnTo>
                  <a:lnTo>
                    <a:pt x="330" y="2150"/>
                  </a:lnTo>
                  <a:lnTo>
                    <a:pt x="321" y="2154"/>
                  </a:lnTo>
                  <a:lnTo>
                    <a:pt x="311" y="2158"/>
                  </a:lnTo>
                  <a:lnTo>
                    <a:pt x="300" y="2158"/>
                  </a:lnTo>
                  <a:lnTo>
                    <a:pt x="290" y="2158"/>
                  </a:lnTo>
                  <a:lnTo>
                    <a:pt x="281" y="2154"/>
                  </a:lnTo>
                  <a:lnTo>
                    <a:pt x="269" y="2150"/>
                  </a:lnTo>
                  <a:lnTo>
                    <a:pt x="259" y="2145"/>
                  </a:lnTo>
                  <a:lnTo>
                    <a:pt x="250" y="2137"/>
                  </a:lnTo>
                  <a:lnTo>
                    <a:pt x="238" y="2127"/>
                  </a:lnTo>
                  <a:lnTo>
                    <a:pt x="229" y="2118"/>
                  </a:lnTo>
                  <a:lnTo>
                    <a:pt x="217" y="2104"/>
                  </a:lnTo>
                  <a:lnTo>
                    <a:pt x="208" y="2089"/>
                  </a:lnTo>
                  <a:lnTo>
                    <a:pt x="196" y="2074"/>
                  </a:lnTo>
                  <a:lnTo>
                    <a:pt x="185" y="2056"/>
                  </a:lnTo>
                  <a:lnTo>
                    <a:pt x="173" y="2037"/>
                  </a:lnTo>
                  <a:lnTo>
                    <a:pt x="162" y="2016"/>
                  </a:lnTo>
                  <a:lnTo>
                    <a:pt x="150" y="1993"/>
                  </a:lnTo>
                  <a:lnTo>
                    <a:pt x="138" y="1968"/>
                  </a:lnTo>
                  <a:lnTo>
                    <a:pt x="127" y="1941"/>
                  </a:lnTo>
                  <a:lnTo>
                    <a:pt x="119" y="1920"/>
                  </a:lnTo>
                  <a:lnTo>
                    <a:pt x="112" y="1897"/>
                  </a:lnTo>
                  <a:lnTo>
                    <a:pt x="104" y="1876"/>
                  </a:lnTo>
                  <a:lnTo>
                    <a:pt x="96" y="1857"/>
                  </a:lnTo>
                  <a:lnTo>
                    <a:pt x="90" y="1836"/>
                  </a:lnTo>
                  <a:lnTo>
                    <a:pt x="85" y="1816"/>
                  </a:lnTo>
                  <a:lnTo>
                    <a:pt x="77" y="1797"/>
                  </a:lnTo>
                  <a:lnTo>
                    <a:pt x="71" y="1780"/>
                  </a:lnTo>
                  <a:lnTo>
                    <a:pt x="66" y="1761"/>
                  </a:lnTo>
                  <a:lnTo>
                    <a:pt x="60" y="1743"/>
                  </a:lnTo>
                  <a:lnTo>
                    <a:pt x="56" y="1726"/>
                  </a:lnTo>
                  <a:lnTo>
                    <a:pt x="50" y="1711"/>
                  </a:lnTo>
                  <a:lnTo>
                    <a:pt x="44" y="1694"/>
                  </a:lnTo>
                  <a:lnTo>
                    <a:pt x="41" y="1678"/>
                  </a:lnTo>
                  <a:lnTo>
                    <a:pt x="37" y="1663"/>
                  </a:lnTo>
                  <a:lnTo>
                    <a:pt x="33" y="1649"/>
                  </a:lnTo>
                  <a:lnTo>
                    <a:pt x="29" y="1634"/>
                  </a:lnTo>
                  <a:lnTo>
                    <a:pt x="25" y="1621"/>
                  </a:lnTo>
                  <a:lnTo>
                    <a:pt x="21" y="1609"/>
                  </a:lnTo>
                  <a:lnTo>
                    <a:pt x="18" y="1596"/>
                  </a:lnTo>
                  <a:lnTo>
                    <a:pt x="14" y="1571"/>
                  </a:lnTo>
                  <a:lnTo>
                    <a:pt x="8" y="1550"/>
                  </a:lnTo>
                  <a:lnTo>
                    <a:pt x="4" y="1530"/>
                  </a:lnTo>
                  <a:lnTo>
                    <a:pt x="2" y="1511"/>
                  </a:lnTo>
                  <a:lnTo>
                    <a:pt x="0" y="1496"/>
                  </a:lnTo>
                  <a:lnTo>
                    <a:pt x="0" y="1480"/>
                  </a:lnTo>
                  <a:lnTo>
                    <a:pt x="0" y="1469"/>
                  </a:lnTo>
                  <a:lnTo>
                    <a:pt x="2" y="1459"/>
                  </a:lnTo>
                  <a:lnTo>
                    <a:pt x="4" y="1448"/>
                  </a:lnTo>
                  <a:lnTo>
                    <a:pt x="6" y="1438"/>
                  </a:lnTo>
                  <a:lnTo>
                    <a:pt x="10" y="1429"/>
                  </a:lnTo>
                  <a:lnTo>
                    <a:pt x="14" y="1419"/>
                  </a:lnTo>
                  <a:lnTo>
                    <a:pt x="18" y="1409"/>
                  </a:lnTo>
                  <a:lnTo>
                    <a:pt x="23" y="1400"/>
                  </a:lnTo>
                  <a:lnTo>
                    <a:pt x="29" y="1390"/>
                  </a:lnTo>
                  <a:lnTo>
                    <a:pt x="35" y="1383"/>
                  </a:lnTo>
                  <a:lnTo>
                    <a:pt x="42" y="1373"/>
                  </a:lnTo>
                  <a:lnTo>
                    <a:pt x="50" y="1363"/>
                  </a:lnTo>
                  <a:lnTo>
                    <a:pt x="60" y="1356"/>
                  </a:lnTo>
                  <a:lnTo>
                    <a:pt x="69" y="1346"/>
                  </a:lnTo>
                  <a:lnTo>
                    <a:pt x="79" y="1338"/>
                  </a:lnTo>
                  <a:lnTo>
                    <a:pt x="90" y="1329"/>
                  </a:lnTo>
                  <a:lnTo>
                    <a:pt x="112" y="1313"/>
                  </a:lnTo>
                  <a:lnTo>
                    <a:pt x="135" y="1296"/>
                  </a:lnTo>
                  <a:lnTo>
                    <a:pt x="156" y="1279"/>
                  </a:lnTo>
                  <a:lnTo>
                    <a:pt x="177" y="1260"/>
                  </a:lnTo>
                  <a:lnTo>
                    <a:pt x="200" y="1240"/>
                  </a:lnTo>
                  <a:lnTo>
                    <a:pt x="219" y="1221"/>
                  </a:lnTo>
                  <a:lnTo>
                    <a:pt x="240" y="1200"/>
                  </a:lnTo>
                  <a:lnTo>
                    <a:pt x="261" y="1181"/>
                  </a:lnTo>
                  <a:lnTo>
                    <a:pt x="281" y="1158"/>
                  </a:lnTo>
                  <a:lnTo>
                    <a:pt x="300" y="1137"/>
                  </a:lnTo>
                  <a:lnTo>
                    <a:pt x="319" y="1114"/>
                  </a:lnTo>
                  <a:lnTo>
                    <a:pt x="338" y="1089"/>
                  </a:lnTo>
                  <a:lnTo>
                    <a:pt x="357" y="1066"/>
                  </a:lnTo>
                  <a:lnTo>
                    <a:pt x="375" y="1041"/>
                  </a:lnTo>
                  <a:lnTo>
                    <a:pt x="392" y="1014"/>
                  </a:lnTo>
                  <a:lnTo>
                    <a:pt x="409" y="987"/>
                  </a:lnTo>
                  <a:lnTo>
                    <a:pt x="423" y="970"/>
                  </a:lnTo>
                  <a:lnTo>
                    <a:pt x="434" y="951"/>
                  </a:lnTo>
                  <a:lnTo>
                    <a:pt x="448" y="931"/>
                  </a:lnTo>
                  <a:lnTo>
                    <a:pt x="463" y="912"/>
                  </a:lnTo>
                  <a:lnTo>
                    <a:pt x="476" y="891"/>
                  </a:lnTo>
                  <a:lnTo>
                    <a:pt x="490" y="870"/>
                  </a:lnTo>
                  <a:lnTo>
                    <a:pt x="505" y="849"/>
                  </a:lnTo>
                  <a:lnTo>
                    <a:pt x="520" y="826"/>
                  </a:lnTo>
                  <a:lnTo>
                    <a:pt x="534" y="801"/>
                  </a:lnTo>
                  <a:lnTo>
                    <a:pt x="549" y="778"/>
                  </a:lnTo>
                  <a:lnTo>
                    <a:pt x="567" y="753"/>
                  </a:lnTo>
                  <a:lnTo>
                    <a:pt x="582" y="726"/>
                  </a:lnTo>
                  <a:lnTo>
                    <a:pt x="597" y="701"/>
                  </a:lnTo>
                  <a:lnTo>
                    <a:pt x="615" y="674"/>
                  </a:lnTo>
                  <a:lnTo>
                    <a:pt x="630" y="645"/>
                  </a:lnTo>
                  <a:lnTo>
                    <a:pt x="647" y="617"/>
                  </a:lnTo>
                  <a:lnTo>
                    <a:pt x="664" y="588"/>
                  </a:lnTo>
                  <a:lnTo>
                    <a:pt x="682" y="557"/>
                  </a:lnTo>
                  <a:lnTo>
                    <a:pt x="699" y="526"/>
                  </a:lnTo>
                  <a:lnTo>
                    <a:pt x="716" y="494"/>
                  </a:lnTo>
                  <a:lnTo>
                    <a:pt x="734" y="461"/>
                  </a:lnTo>
                  <a:lnTo>
                    <a:pt x="753" y="428"/>
                  </a:lnTo>
                  <a:lnTo>
                    <a:pt x="770" y="394"/>
                  </a:lnTo>
                  <a:lnTo>
                    <a:pt x="789" y="359"/>
                  </a:lnTo>
                  <a:lnTo>
                    <a:pt x="808" y="325"/>
                  </a:lnTo>
                  <a:lnTo>
                    <a:pt x="826" y="288"/>
                  </a:lnTo>
                  <a:lnTo>
                    <a:pt x="845" y="250"/>
                  </a:lnTo>
                  <a:lnTo>
                    <a:pt x="864" y="213"/>
                  </a:lnTo>
                  <a:lnTo>
                    <a:pt x="883" y="173"/>
                  </a:lnTo>
                  <a:lnTo>
                    <a:pt x="902" y="135"/>
                  </a:lnTo>
                  <a:lnTo>
                    <a:pt x="924" y="94"/>
                  </a:lnTo>
                  <a:lnTo>
                    <a:pt x="943" y="54"/>
                  </a:lnTo>
                  <a:lnTo>
                    <a:pt x="952" y="41"/>
                  </a:lnTo>
                  <a:lnTo>
                    <a:pt x="960" y="31"/>
                  </a:lnTo>
                  <a:lnTo>
                    <a:pt x="970" y="22"/>
                  </a:lnTo>
                  <a:lnTo>
                    <a:pt x="977" y="14"/>
                  </a:lnTo>
                  <a:lnTo>
                    <a:pt x="987" y="8"/>
                  </a:lnTo>
                  <a:lnTo>
                    <a:pt x="995" y="4"/>
                  </a:lnTo>
                  <a:lnTo>
                    <a:pt x="1002" y="0"/>
                  </a:lnTo>
                  <a:lnTo>
                    <a:pt x="1010" y="0"/>
                  </a:lnTo>
                  <a:lnTo>
                    <a:pt x="101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48200" y="3505200"/>
            <a:ext cx="1524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4842396"/>
      </p:ext>
    </p:extLst>
  </p:cSld>
  <p:clrMapOvr>
    <a:masterClrMapping/>
  </p:clrMapOvr>
  <p:transition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57600" y="1981200"/>
            <a:ext cx="22860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会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8862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客家人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15240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大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客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车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514600"/>
            <a:ext cx="24384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小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客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车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3962400"/>
            <a:ext cx="25146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洗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车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49530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客戶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词语练习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说一说</a:t>
            </a:r>
            <a:r>
              <a:rPr lang="en-US" altLang="zh-TW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客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洗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57912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水洗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8800" y="59436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过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8382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客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气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11430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洗衣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05200" y="51054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洗手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29718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见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36576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洗掉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600" y="22860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洗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头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7000" y="48006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洗不掉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10400" y="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老师挑词语来做活动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297779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1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305800" cy="106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solidFill>
                  <a:schemeClr val="tx1"/>
                </a:solidFill>
                <a:latin typeface="Adobe Kaiti Std R" pitchFamily="18" charset="-128"/>
                <a:ea typeface="Adobe Kaiti Std R" pitchFamily="18" charset="-128"/>
              </a:rPr>
              <a:t>第</a:t>
            </a:r>
            <a:r>
              <a:rPr lang="zh-TW" altLang="en-US" sz="6000" dirty="0" smtClean="0">
                <a:solidFill>
                  <a:schemeClr val="tx1"/>
                </a:solidFill>
                <a:latin typeface="Adobe Kaiti Std R" pitchFamily="18" charset="-128"/>
                <a:ea typeface="Adobe Kaiti Std R" pitchFamily="18" charset="-128"/>
              </a:rPr>
              <a:t>二</a:t>
            </a:r>
            <a:r>
              <a:rPr lang="zh-CN" altLang="en-US" sz="6000" dirty="0" smtClean="0">
                <a:solidFill>
                  <a:schemeClr val="tx1"/>
                </a:solidFill>
                <a:latin typeface="Adobe Kaiti Std R" pitchFamily="18" charset="-128"/>
                <a:ea typeface="Adobe Kaiti Std R" pitchFamily="18" charset="-128"/>
              </a:rPr>
              <a:t>周</a:t>
            </a:r>
            <a:r>
              <a:rPr lang="zh-TW" altLang="en-US" sz="6000" dirty="0" smtClean="0">
                <a:solidFill>
                  <a:schemeClr val="tx1"/>
                </a:solidFill>
                <a:latin typeface="Adobe Kaiti Std R" pitchFamily="18" charset="-128"/>
                <a:ea typeface="Adobe Kaiti Std R" pitchFamily="18" charset="-128"/>
              </a:rPr>
              <a:t>生</a:t>
            </a:r>
            <a:r>
              <a:rPr lang="zh-TW" altLang="en-US" sz="6000" dirty="0" smtClean="0">
                <a:solidFill>
                  <a:schemeClr val="tx1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endParaRPr lang="en-US" sz="6000" dirty="0">
              <a:solidFill>
                <a:schemeClr val="tx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20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0" y="0"/>
            <a:ext cx="2438400" cy="461665"/>
          </a:xfrm>
          <a:prstGeom prst="rect">
            <a:avLst/>
          </a:prstGeom>
          <a:solidFill>
            <a:srgbClr val="F4B2D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形声字：简</a:t>
            </a:r>
            <a:r>
              <a:rPr lang="en-US" altLang="zh-CN" sz="24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4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涧</a:t>
            </a:r>
            <a:endParaRPr lang="en-US" sz="24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5122" name="Picture 2" descr="C:\Users\Meishing\Dropbox\meizhouhuayu\pics\門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269692" y="3626157"/>
            <a:ext cx="4114800" cy="8756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3" name="Picture 3" descr="C:\Users\Meishing\Dropbox\meizhouhuayu\pics\門-文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438400" y="5181600"/>
            <a:ext cx="2209800" cy="2571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27" name="Picture 2" descr="C:\Users\Meishing\Desktop\meizhou pics\39-9.png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 r="84167"/>
          <a:stretch>
            <a:fillRect/>
          </a:stretch>
        </p:blipFill>
        <p:spPr bwMode="auto">
          <a:xfrm>
            <a:off x="762000" y="1013501"/>
            <a:ext cx="2209800" cy="17014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6948414"/>
      </p:ext>
    </p:extLst>
  </p:cSld>
  <p:clrMapOvr>
    <a:masterClrMapping/>
  </p:clrMapOvr>
  <p:transition>
    <p:sndAc>
      <p:stSnd>
        <p:snd r:embed="rId3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96000" y="2057400"/>
            <a:ext cx="22860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中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间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人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43434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天上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人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间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15240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人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间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3048000"/>
            <a:ext cx="24384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天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地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间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800" y="48006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空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间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词语练习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说一说</a:t>
            </a:r>
            <a:r>
              <a:rPr lang="en-US" altLang="zh-TW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间</a:t>
            </a:r>
            <a:r>
              <a:rPr lang="en-US" altLang="zh-TW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0400" y="53340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开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放空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间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9600" y="11430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期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间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7400" y="35052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午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间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0400" y="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老师挑词语来做活动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875074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8" grpId="0" animBg="1"/>
      <p:bldP spid="22" grpId="0" animBg="1"/>
      <p:bldP spid="2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304799" y="1143000"/>
            <a:ext cx="1828801" cy="1600807"/>
            <a:chOff x="304799" y="1143000"/>
            <a:chExt cx="1828801" cy="1600807"/>
          </a:xfrm>
        </p:grpSpPr>
        <p:pic>
          <p:nvPicPr>
            <p:cNvPr id="17" name="Picture 2" descr="C:\Users\Meishing\Dropbox\meizhouhuayu\pics\39.32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30000"/>
            </a:blip>
            <a:srcRect l="14167" r="72500"/>
            <a:stretch>
              <a:fillRect/>
            </a:stretch>
          </p:blipFill>
          <p:spPr bwMode="auto">
            <a:xfrm>
              <a:off x="304799" y="1143000"/>
              <a:ext cx="1828801" cy="1600807"/>
            </a:xfrm>
            <a:prstGeom prst="rect">
              <a:avLst/>
            </a:prstGeom>
            <a:noFill/>
          </p:spPr>
        </p:pic>
        <p:sp>
          <p:nvSpPr>
            <p:cNvPr id="42" name="Rectangle 41"/>
            <p:cNvSpPr/>
            <p:nvPr/>
          </p:nvSpPr>
          <p:spPr>
            <a:xfrm>
              <a:off x="1371600" y="1981200"/>
              <a:ext cx="4572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194" name="Picture 2" descr="C:\Users\Meishing\Dropbox\meizhouhuayu\pics\39.51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543100" y="4830278"/>
            <a:ext cx="1143000" cy="1368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0" y="0"/>
            <a:ext cx="2438400" cy="461665"/>
          </a:xfrm>
          <a:prstGeom prst="rect">
            <a:avLst/>
          </a:prstGeom>
          <a:solidFill>
            <a:srgbClr val="F4B2D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4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4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4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：倚</a:t>
            </a:r>
            <a:r>
              <a:rPr lang="en-US" altLang="zh-TW" sz="24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4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踦</a:t>
            </a:r>
            <a:endParaRPr lang="en-US" sz="24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8196" name="Picture 4" descr="http://pixabay.com/static/uploads/photo/2010/12/01/furniture-617_64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29349"/>
          <a:stretch>
            <a:fillRect/>
          </a:stretch>
        </p:blipFill>
        <p:spPr bwMode="auto">
          <a:xfrm>
            <a:off x="4267200" y="1752600"/>
            <a:ext cx="3590146" cy="3808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5" name="Group 24"/>
          <p:cNvGrpSpPr/>
          <p:nvPr/>
        </p:nvGrpSpPr>
        <p:grpSpPr>
          <a:xfrm>
            <a:off x="6324600" y="2362200"/>
            <a:ext cx="1406394" cy="2362200"/>
            <a:chOff x="3622806" y="3124200"/>
            <a:chExt cx="872994" cy="1600200"/>
          </a:xfrm>
          <a:solidFill>
            <a:srgbClr val="FF0000"/>
          </a:solidFill>
        </p:grpSpPr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3678885" y="3335851"/>
              <a:ext cx="642208" cy="184822"/>
            </a:xfrm>
            <a:custGeom>
              <a:avLst/>
              <a:gdLst/>
              <a:ahLst/>
              <a:cxnLst>
                <a:cxn ang="0">
                  <a:pos x="2008" y="0"/>
                </a:cxn>
                <a:cxn ang="0">
                  <a:pos x="2029" y="6"/>
                </a:cxn>
                <a:cxn ang="0">
                  <a:pos x="2060" y="13"/>
                </a:cxn>
                <a:cxn ang="0">
                  <a:pos x="2100" y="27"/>
                </a:cxn>
                <a:cxn ang="0">
                  <a:pos x="2148" y="46"/>
                </a:cxn>
                <a:cxn ang="0">
                  <a:pos x="2209" y="77"/>
                </a:cxn>
                <a:cxn ang="0">
                  <a:pos x="2271" y="121"/>
                </a:cxn>
                <a:cxn ang="0">
                  <a:pos x="2319" y="161"/>
                </a:cxn>
                <a:cxn ang="0">
                  <a:pos x="2353" y="198"/>
                </a:cxn>
                <a:cxn ang="0">
                  <a:pos x="2374" y="228"/>
                </a:cxn>
                <a:cxn ang="0">
                  <a:pos x="2382" y="255"/>
                </a:cxn>
                <a:cxn ang="0">
                  <a:pos x="2373" y="276"/>
                </a:cxn>
                <a:cxn ang="0">
                  <a:pos x="2351" y="296"/>
                </a:cxn>
                <a:cxn ang="0">
                  <a:pos x="2317" y="309"/>
                </a:cxn>
                <a:cxn ang="0">
                  <a:pos x="2273" y="319"/>
                </a:cxn>
                <a:cxn ang="0">
                  <a:pos x="2217" y="326"/>
                </a:cxn>
                <a:cxn ang="0">
                  <a:pos x="2092" y="332"/>
                </a:cxn>
                <a:cxn ang="0">
                  <a:pos x="1931" y="344"/>
                </a:cxn>
                <a:cxn ang="0">
                  <a:pos x="1762" y="359"/>
                </a:cxn>
                <a:cxn ang="0">
                  <a:pos x="1585" y="380"/>
                </a:cxn>
                <a:cxn ang="0">
                  <a:pos x="1399" y="405"/>
                </a:cxn>
                <a:cxn ang="0">
                  <a:pos x="1234" y="430"/>
                </a:cxn>
                <a:cxn ang="0">
                  <a:pos x="1115" y="453"/>
                </a:cxn>
                <a:cxn ang="0">
                  <a:pos x="981" y="478"/>
                </a:cxn>
                <a:cxn ang="0">
                  <a:pos x="833" y="511"/>
                </a:cxn>
                <a:cxn ang="0">
                  <a:pos x="672" y="549"/>
                </a:cxn>
                <a:cxn ang="0">
                  <a:pos x="497" y="595"/>
                </a:cxn>
                <a:cxn ang="0">
                  <a:pos x="464" y="605"/>
                </a:cxn>
                <a:cxn ang="0">
                  <a:pos x="438" y="610"/>
                </a:cxn>
                <a:cxn ang="0">
                  <a:pos x="414" y="614"/>
                </a:cxn>
                <a:cxn ang="0">
                  <a:pos x="397" y="618"/>
                </a:cxn>
                <a:cxn ang="0">
                  <a:pos x="366" y="618"/>
                </a:cxn>
                <a:cxn ang="0">
                  <a:pos x="320" y="614"/>
                </a:cxn>
                <a:cxn ang="0">
                  <a:pos x="274" y="607"/>
                </a:cxn>
                <a:cxn ang="0">
                  <a:pos x="230" y="593"/>
                </a:cxn>
                <a:cxn ang="0">
                  <a:pos x="184" y="574"/>
                </a:cxn>
                <a:cxn ang="0">
                  <a:pos x="123" y="545"/>
                </a:cxn>
                <a:cxn ang="0">
                  <a:pos x="79" y="522"/>
                </a:cxn>
                <a:cxn ang="0">
                  <a:pos x="44" y="499"/>
                </a:cxn>
                <a:cxn ang="0">
                  <a:pos x="19" y="478"/>
                </a:cxn>
                <a:cxn ang="0">
                  <a:pos x="6" y="457"/>
                </a:cxn>
                <a:cxn ang="0">
                  <a:pos x="0" y="438"/>
                </a:cxn>
                <a:cxn ang="0">
                  <a:pos x="4" y="426"/>
                </a:cxn>
                <a:cxn ang="0">
                  <a:pos x="15" y="419"/>
                </a:cxn>
                <a:cxn ang="0">
                  <a:pos x="32" y="411"/>
                </a:cxn>
                <a:cxn ang="0">
                  <a:pos x="59" y="401"/>
                </a:cxn>
                <a:cxn ang="0">
                  <a:pos x="92" y="392"/>
                </a:cxn>
                <a:cxn ang="0">
                  <a:pos x="343" y="346"/>
                </a:cxn>
                <a:cxn ang="0">
                  <a:pos x="681" y="282"/>
                </a:cxn>
                <a:cxn ang="0">
                  <a:pos x="996" y="223"/>
                </a:cxn>
                <a:cxn ang="0">
                  <a:pos x="1288" y="163"/>
                </a:cxn>
                <a:cxn ang="0">
                  <a:pos x="1553" y="106"/>
                </a:cxn>
                <a:cxn ang="0">
                  <a:pos x="1745" y="58"/>
                </a:cxn>
                <a:cxn ang="0">
                  <a:pos x="1818" y="38"/>
                </a:cxn>
                <a:cxn ang="0">
                  <a:pos x="1881" y="21"/>
                </a:cxn>
                <a:cxn ang="0">
                  <a:pos x="1931" y="10"/>
                </a:cxn>
                <a:cxn ang="0">
                  <a:pos x="1971" y="2"/>
                </a:cxn>
                <a:cxn ang="0">
                  <a:pos x="2000" y="0"/>
                </a:cxn>
              </a:cxnLst>
              <a:rect l="0" t="0" r="r" b="b"/>
              <a:pathLst>
                <a:path w="2382" h="620">
                  <a:moveTo>
                    <a:pt x="2000" y="0"/>
                  </a:moveTo>
                  <a:lnTo>
                    <a:pt x="2004" y="0"/>
                  </a:lnTo>
                  <a:lnTo>
                    <a:pt x="2008" y="0"/>
                  </a:lnTo>
                  <a:lnTo>
                    <a:pt x="2014" y="2"/>
                  </a:lnTo>
                  <a:lnTo>
                    <a:pt x="2021" y="4"/>
                  </a:lnTo>
                  <a:lnTo>
                    <a:pt x="2029" y="6"/>
                  </a:lnTo>
                  <a:lnTo>
                    <a:pt x="2039" y="8"/>
                  </a:lnTo>
                  <a:lnTo>
                    <a:pt x="2048" y="10"/>
                  </a:lnTo>
                  <a:lnTo>
                    <a:pt x="2060" y="13"/>
                  </a:lnTo>
                  <a:lnTo>
                    <a:pt x="2071" y="17"/>
                  </a:lnTo>
                  <a:lnTo>
                    <a:pt x="2085" y="23"/>
                  </a:lnTo>
                  <a:lnTo>
                    <a:pt x="2100" y="27"/>
                  </a:lnTo>
                  <a:lnTo>
                    <a:pt x="2113" y="33"/>
                  </a:lnTo>
                  <a:lnTo>
                    <a:pt x="2131" y="38"/>
                  </a:lnTo>
                  <a:lnTo>
                    <a:pt x="2148" y="46"/>
                  </a:lnTo>
                  <a:lnTo>
                    <a:pt x="2165" y="52"/>
                  </a:lnTo>
                  <a:lnTo>
                    <a:pt x="2184" y="61"/>
                  </a:lnTo>
                  <a:lnTo>
                    <a:pt x="2209" y="77"/>
                  </a:lnTo>
                  <a:lnTo>
                    <a:pt x="2230" y="92"/>
                  </a:lnTo>
                  <a:lnTo>
                    <a:pt x="2252" y="108"/>
                  </a:lnTo>
                  <a:lnTo>
                    <a:pt x="2271" y="121"/>
                  </a:lnTo>
                  <a:lnTo>
                    <a:pt x="2288" y="134"/>
                  </a:lnTo>
                  <a:lnTo>
                    <a:pt x="2305" y="148"/>
                  </a:lnTo>
                  <a:lnTo>
                    <a:pt x="2319" y="161"/>
                  </a:lnTo>
                  <a:lnTo>
                    <a:pt x="2332" y="175"/>
                  </a:lnTo>
                  <a:lnTo>
                    <a:pt x="2344" y="186"/>
                  </a:lnTo>
                  <a:lnTo>
                    <a:pt x="2353" y="198"/>
                  </a:lnTo>
                  <a:lnTo>
                    <a:pt x="2363" y="207"/>
                  </a:lnTo>
                  <a:lnTo>
                    <a:pt x="2369" y="219"/>
                  </a:lnTo>
                  <a:lnTo>
                    <a:pt x="2374" y="228"/>
                  </a:lnTo>
                  <a:lnTo>
                    <a:pt x="2378" y="238"/>
                  </a:lnTo>
                  <a:lnTo>
                    <a:pt x="2380" y="246"/>
                  </a:lnTo>
                  <a:lnTo>
                    <a:pt x="2382" y="255"/>
                  </a:lnTo>
                  <a:lnTo>
                    <a:pt x="2380" y="263"/>
                  </a:lnTo>
                  <a:lnTo>
                    <a:pt x="2376" y="271"/>
                  </a:lnTo>
                  <a:lnTo>
                    <a:pt x="2373" y="276"/>
                  </a:lnTo>
                  <a:lnTo>
                    <a:pt x="2367" y="284"/>
                  </a:lnTo>
                  <a:lnTo>
                    <a:pt x="2359" y="290"/>
                  </a:lnTo>
                  <a:lnTo>
                    <a:pt x="2351" y="296"/>
                  </a:lnTo>
                  <a:lnTo>
                    <a:pt x="2340" y="299"/>
                  </a:lnTo>
                  <a:lnTo>
                    <a:pt x="2330" y="305"/>
                  </a:lnTo>
                  <a:lnTo>
                    <a:pt x="2317" y="309"/>
                  </a:lnTo>
                  <a:lnTo>
                    <a:pt x="2303" y="313"/>
                  </a:lnTo>
                  <a:lnTo>
                    <a:pt x="2288" y="317"/>
                  </a:lnTo>
                  <a:lnTo>
                    <a:pt x="2273" y="319"/>
                  </a:lnTo>
                  <a:lnTo>
                    <a:pt x="2255" y="323"/>
                  </a:lnTo>
                  <a:lnTo>
                    <a:pt x="2236" y="324"/>
                  </a:lnTo>
                  <a:lnTo>
                    <a:pt x="2217" y="326"/>
                  </a:lnTo>
                  <a:lnTo>
                    <a:pt x="2196" y="328"/>
                  </a:lnTo>
                  <a:lnTo>
                    <a:pt x="2144" y="330"/>
                  </a:lnTo>
                  <a:lnTo>
                    <a:pt x="2092" y="332"/>
                  </a:lnTo>
                  <a:lnTo>
                    <a:pt x="2040" y="336"/>
                  </a:lnTo>
                  <a:lnTo>
                    <a:pt x="1985" y="340"/>
                  </a:lnTo>
                  <a:lnTo>
                    <a:pt x="1931" y="344"/>
                  </a:lnTo>
                  <a:lnTo>
                    <a:pt x="1875" y="349"/>
                  </a:lnTo>
                  <a:lnTo>
                    <a:pt x="1820" y="353"/>
                  </a:lnTo>
                  <a:lnTo>
                    <a:pt x="1762" y="359"/>
                  </a:lnTo>
                  <a:lnTo>
                    <a:pt x="1704" y="367"/>
                  </a:lnTo>
                  <a:lnTo>
                    <a:pt x="1645" y="372"/>
                  </a:lnTo>
                  <a:lnTo>
                    <a:pt x="1585" y="380"/>
                  </a:lnTo>
                  <a:lnTo>
                    <a:pt x="1524" y="388"/>
                  </a:lnTo>
                  <a:lnTo>
                    <a:pt x="1463" y="395"/>
                  </a:lnTo>
                  <a:lnTo>
                    <a:pt x="1399" y="405"/>
                  </a:lnTo>
                  <a:lnTo>
                    <a:pt x="1336" y="415"/>
                  </a:lnTo>
                  <a:lnTo>
                    <a:pt x="1271" y="424"/>
                  </a:lnTo>
                  <a:lnTo>
                    <a:pt x="1234" y="430"/>
                  </a:lnTo>
                  <a:lnTo>
                    <a:pt x="1196" y="438"/>
                  </a:lnTo>
                  <a:lnTo>
                    <a:pt x="1157" y="445"/>
                  </a:lnTo>
                  <a:lnTo>
                    <a:pt x="1115" y="453"/>
                  </a:lnTo>
                  <a:lnTo>
                    <a:pt x="1073" y="461"/>
                  </a:lnTo>
                  <a:lnTo>
                    <a:pt x="1027" y="468"/>
                  </a:lnTo>
                  <a:lnTo>
                    <a:pt x="981" y="478"/>
                  </a:lnTo>
                  <a:lnTo>
                    <a:pt x="935" y="490"/>
                  </a:lnTo>
                  <a:lnTo>
                    <a:pt x="885" y="499"/>
                  </a:lnTo>
                  <a:lnTo>
                    <a:pt x="833" y="511"/>
                  </a:lnTo>
                  <a:lnTo>
                    <a:pt x="781" y="524"/>
                  </a:lnTo>
                  <a:lnTo>
                    <a:pt x="727" y="536"/>
                  </a:lnTo>
                  <a:lnTo>
                    <a:pt x="672" y="549"/>
                  </a:lnTo>
                  <a:lnTo>
                    <a:pt x="616" y="564"/>
                  </a:lnTo>
                  <a:lnTo>
                    <a:pt x="557" y="580"/>
                  </a:lnTo>
                  <a:lnTo>
                    <a:pt x="497" y="595"/>
                  </a:lnTo>
                  <a:lnTo>
                    <a:pt x="485" y="599"/>
                  </a:lnTo>
                  <a:lnTo>
                    <a:pt x="474" y="601"/>
                  </a:lnTo>
                  <a:lnTo>
                    <a:pt x="464" y="605"/>
                  </a:lnTo>
                  <a:lnTo>
                    <a:pt x="455" y="607"/>
                  </a:lnTo>
                  <a:lnTo>
                    <a:pt x="445" y="609"/>
                  </a:lnTo>
                  <a:lnTo>
                    <a:pt x="438" y="610"/>
                  </a:lnTo>
                  <a:lnTo>
                    <a:pt x="430" y="612"/>
                  </a:lnTo>
                  <a:lnTo>
                    <a:pt x="422" y="614"/>
                  </a:lnTo>
                  <a:lnTo>
                    <a:pt x="414" y="614"/>
                  </a:lnTo>
                  <a:lnTo>
                    <a:pt x="409" y="616"/>
                  </a:lnTo>
                  <a:lnTo>
                    <a:pt x="403" y="618"/>
                  </a:lnTo>
                  <a:lnTo>
                    <a:pt x="397" y="618"/>
                  </a:lnTo>
                  <a:lnTo>
                    <a:pt x="390" y="618"/>
                  </a:lnTo>
                  <a:lnTo>
                    <a:pt x="382" y="620"/>
                  </a:lnTo>
                  <a:lnTo>
                    <a:pt x="366" y="618"/>
                  </a:lnTo>
                  <a:lnTo>
                    <a:pt x="351" y="618"/>
                  </a:lnTo>
                  <a:lnTo>
                    <a:pt x="336" y="616"/>
                  </a:lnTo>
                  <a:lnTo>
                    <a:pt x="320" y="614"/>
                  </a:lnTo>
                  <a:lnTo>
                    <a:pt x="305" y="612"/>
                  </a:lnTo>
                  <a:lnTo>
                    <a:pt x="290" y="609"/>
                  </a:lnTo>
                  <a:lnTo>
                    <a:pt x="274" y="607"/>
                  </a:lnTo>
                  <a:lnTo>
                    <a:pt x="259" y="603"/>
                  </a:lnTo>
                  <a:lnTo>
                    <a:pt x="246" y="597"/>
                  </a:lnTo>
                  <a:lnTo>
                    <a:pt x="230" y="593"/>
                  </a:lnTo>
                  <a:lnTo>
                    <a:pt x="215" y="587"/>
                  </a:lnTo>
                  <a:lnTo>
                    <a:pt x="199" y="582"/>
                  </a:lnTo>
                  <a:lnTo>
                    <a:pt x="184" y="574"/>
                  </a:lnTo>
                  <a:lnTo>
                    <a:pt x="169" y="568"/>
                  </a:lnTo>
                  <a:lnTo>
                    <a:pt x="138" y="553"/>
                  </a:lnTo>
                  <a:lnTo>
                    <a:pt x="123" y="545"/>
                  </a:lnTo>
                  <a:lnTo>
                    <a:pt x="105" y="538"/>
                  </a:lnTo>
                  <a:lnTo>
                    <a:pt x="92" y="528"/>
                  </a:lnTo>
                  <a:lnTo>
                    <a:pt x="79" y="522"/>
                  </a:lnTo>
                  <a:lnTo>
                    <a:pt x="65" y="514"/>
                  </a:lnTo>
                  <a:lnTo>
                    <a:pt x="54" y="507"/>
                  </a:lnTo>
                  <a:lnTo>
                    <a:pt x="44" y="499"/>
                  </a:lnTo>
                  <a:lnTo>
                    <a:pt x="34" y="491"/>
                  </a:lnTo>
                  <a:lnTo>
                    <a:pt x="27" y="486"/>
                  </a:lnTo>
                  <a:lnTo>
                    <a:pt x="19" y="478"/>
                  </a:lnTo>
                  <a:lnTo>
                    <a:pt x="13" y="470"/>
                  </a:lnTo>
                  <a:lnTo>
                    <a:pt x="9" y="465"/>
                  </a:lnTo>
                  <a:lnTo>
                    <a:pt x="6" y="457"/>
                  </a:lnTo>
                  <a:lnTo>
                    <a:pt x="2" y="451"/>
                  </a:lnTo>
                  <a:lnTo>
                    <a:pt x="0" y="443"/>
                  </a:lnTo>
                  <a:lnTo>
                    <a:pt x="0" y="438"/>
                  </a:lnTo>
                  <a:lnTo>
                    <a:pt x="0" y="434"/>
                  </a:lnTo>
                  <a:lnTo>
                    <a:pt x="2" y="430"/>
                  </a:lnTo>
                  <a:lnTo>
                    <a:pt x="4" y="426"/>
                  </a:lnTo>
                  <a:lnTo>
                    <a:pt x="6" y="424"/>
                  </a:lnTo>
                  <a:lnTo>
                    <a:pt x="9" y="420"/>
                  </a:lnTo>
                  <a:lnTo>
                    <a:pt x="15" y="419"/>
                  </a:lnTo>
                  <a:lnTo>
                    <a:pt x="19" y="415"/>
                  </a:lnTo>
                  <a:lnTo>
                    <a:pt x="27" y="413"/>
                  </a:lnTo>
                  <a:lnTo>
                    <a:pt x="32" y="411"/>
                  </a:lnTo>
                  <a:lnTo>
                    <a:pt x="40" y="407"/>
                  </a:lnTo>
                  <a:lnTo>
                    <a:pt x="50" y="405"/>
                  </a:lnTo>
                  <a:lnTo>
                    <a:pt x="59" y="401"/>
                  </a:lnTo>
                  <a:lnTo>
                    <a:pt x="69" y="397"/>
                  </a:lnTo>
                  <a:lnTo>
                    <a:pt x="80" y="395"/>
                  </a:lnTo>
                  <a:lnTo>
                    <a:pt x="92" y="392"/>
                  </a:lnTo>
                  <a:lnTo>
                    <a:pt x="103" y="388"/>
                  </a:lnTo>
                  <a:lnTo>
                    <a:pt x="224" y="367"/>
                  </a:lnTo>
                  <a:lnTo>
                    <a:pt x="343" y="346"/>
                  </a:lnTo>
                  <a:lnTo>
                    <a:pt x="459" y="324"/>
                  </a:lnTo>
                  <a:lnTo>
                    <a:pt x="572" y="303"/>
                  </a:lnTo>
                  <a:lnTo>
                    <a:pt x="681" y="282"/>
                  </a:lnTo>
                  <a:lnTo>
                    <a:pt x="791" y="263"/>
                  </a:lnTo>
                  <a:lnTo>
                    <a:pt x="894" y="242"/>
                  </a:lnTo>
                  <a:lnTo>
                    <a:pt x="996" y="223"/>
                  </a:lnTo>
                  <a:lnTo>
                    <a:pt x="1096" y="204"/>
                  </a:lnTo>
                  <a:lnTo>
                    <a:pt x="1194" y="184"/>
                  </a:lnTo>
                  <a:lnTo>
                    <a:pt x="1288" y="163"/>
                  </a:lnTo>
                  <a:lnTo>
                    <a:pt x="1378" y="144"/>
                  </a:lnTo>
                  <a:lnTo>
                    <a:pt x="1466" y="125"/>
                  </a:lnTo>
                  <a:lnTo>
                    <a:pt x="1553" y="106"/>
                  </a:lnTo>
                  <a:lnTo>
                    <a:pt x="1635" y="86"/>
                  </a:lnTo>
                  <a:lnTo>
                    <a:pt x="1716" y="67"/>
                  </a:lnTo>
                  <a:lnTo>
                    <a:pt x="1745" y="58"/>
                  </a:lnTo>
                  <a:lnTo>
                    <a:pt x="1770" y="52"/>
                  </a:lnTo>
                  <a:lnTo>
                    <a:pt x="1795" y="44"/>
                  </a:lnTo>
                  <a:lnTo>
                    <a:pt x="1818" y="38"/>
                  </a:lnTo>
                  <a:lnTo>
                    <a:pt x="1841" y="31"/>
                  </a:lnTo>
                  <a:lnTo>
                    <a:pt x="1862" y="27"/>
                  </a:lnTo>
                  <a:lnTo>
                    <a:pt x="1881" y="21"/>
                  </a:lnTo>
                  <a:lnTo>
                    <a:pt x="1898" y="17"/>
                  </a:lnTo>
                  <a:lnTo>
                    <a:pt x="1916" y="13"/>
                  </a:lnTo>
                  <a:lnTo>
                    <a:pt x="1931" y="10"/>
                  </a:lnTo>
                  <a:lnTo>
                    <a:pt x="1946" y="6"/>
                  </a:lnTo>
                  <a:lnTo>
                    <a:pt x="1960" y="4"/>
                  </a:lnTo>
                  <a:lnTo>
                    <a:pt x="1971" y="2"/>
                  </a:lnTo>
                  <a:lnTo>
                    <a:pt x="1983" y="0"/>
                  </a:lnTo>
                  <a:lnTo>
                    <a:pt x="1991" y="0"/>
                  </a:lnTo>
                  <a:lnTo>
                    <a:pt x="2000" y="0"/>
                  </a:lnTo>
                  <a:lnTo>
                    <a:pt x="2000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3689669" y="3124200"/>
              <a:ext cx="360198" cy="673706"/>
            </a:xfrm>
            <a:custGeom>
              <a:avLst/>
              <a:gdLst/>
              <a:ahLst/>
              <a:cxnLst>
                <a:cxn ang="0">
                  <a:pos x="983" y="2"/>
                </a:cxn>
                <a:cxn ang="0">
                  <a:pos x="1031" y="17"/>
                </a:cxn>
                <a:cxn ang="0">
                  <a:pos x="1091" y="42"/>
                </a:cxn>
                <a:cxn ang="0">
                  <a:pos x="1160" y="78"/>
                </a:cxn>
                <a:cxn ang="0">
                  <a:pos x="1233" y="126"/>
                </a:cxn>
                <a:cxn ang="0">
                  <a:pos x="1286" y="171"/>
                </a:cxn>
                <a:cxn ang="0">
                  <a:pos x="1321" y="211"/>
                </a:cxn>
                <a:cxn ang="0">
                  <a:pos x="1334" y="245"/>
                </a:cxn>
                <a:cxn ang="0">
                  <a:pos x="1330" y="278"/>
                </a:cxn>
                <a:cxn ang="0">
                  <a:pos x="1313" y="316"/>
                </a:cxn>
                <a:cxn ang="0">
                  <a:pos x="1296" y="357"/>
                </a:cxn>
                <a:cxn ang="0">
                  <a:pos x="1282" y="405"/>
                </a:cxn>
                <a:cxn ang="0">
                  <a:pos x="1269" y="462"/>
                </a:cxn>
                <a:cxn ang="0">
                  <a:pos x="1252" y="528"/>
                </a:cxn>
                <a:cxn ang="0">
                  <a:pos x="1215" y="704"/>
                </a:cxn>
                <a:cxn ang="0">
                  <a:pos x="1169" y="900"/>
                </a:cxn>
                <a:cxn ang="0">
                  <a:pos x="1123" y="1079"/>
                </a:cxn>
                <a:cxn ang="0">
                  <a:pos x="1075" y="1238"/>
                </a:cxn>
                <a:cxn ang="0">
                  <a:pos x="1014" y="1393"/>
                </a:cxn>
                <a:cxn ang="0">
                  <a:pos x="935" y="1545"/>
                </a:cxn>
                <a:cxn ang="0">
                  <a:pos x="841" y="1693"/>
                </a:cxn>
                <a:cxn ang="0">
                  <a:pos x="733" y="1835"/>
                </a:cxn>
                <a:cxn ang="0">
                  <a:pos x="616" y="1964"/>
                </a:cxn>
                <a:cxn ang="0">
                  <a:pos x="493" y="2065"/>
                </a:cxn>
                <a:cxn ang="0">
                  <a:pos x="365" y="2146"/>
                </a:cxn>
                <a:cxn ang="0">
                  <a:pos x="230" y="2205"/>
                </a:cxn>
                <a:cxn ang="0">
                  <a:pos x="131" y="2238"/>
                </a:cxn>
                <a:cxn ang="0">
                  <a:pos x="71" y="2253"/>
                </a:cxn>
                <a:cxn ang="0">
                  <a:pos x="40" y="2257"/>
                </a:cxn>
                <a:cxn ang="0">
                  <a:pos x="8" y="2250"/>
                </a:cxn>
                <a:cxn ang="0">
                  <a:pos x="0" y="2227"/>
                </a:cxn>
                <a:cxn ang="0">
                  <a:pos x="21" y="2200"/>
                </a:cxn>
                <a:cxn ang="0">
                  <a:pos x="44" y="2186"/>
                </a:cxn>
                <a:cxn ang="0">
                  <a:pos x="129" y="2123"/>
                </a:cxn>
                <a:cxn ang="0">
                  <a:pos x="254" y="2019"/>
                </a:cxn>
                <a:cxn ang="0">
                  <a:pos x="357" y="1925"/>
                </a:cxn>
                <a:cxn ang="0">
                  <a:pos x="438" y="1841"/>
                </a:cxn>
                <a:cxn ang="0">
                  <a:pos x="499" y="1764"/>
                </a:cxn>
                <a:cxn ang="0">
                  <a:pos x="559" y="1678"/>
                </a:cxn>
                <a:cxn ang="0">
                  <a:pos x="618" y="1580"/>
                </a:cxn>
                <a:cxn ang="0">
                  <a:pos x="678" y="1468"/>
                </a:cxn>
                <a:cxn ang="0">
                  <a:pos x="724" y="1359"/>
                </a:cxn>
                <a:cxn ang="0">
                  <a:pos x="764" y="1251"/>
                </a:cxn>
                <a:cxn ang="0">
                  <a:pos x="801" y="1130"/>
                </a:cxn>
                <a:cxn ang="0">
                  <a:pos x="839" y="996"/>
                </a:cxn>
                <a:cxn ang="0">
                  <a:pos x="877" y="808"/>
                </a:cxn>
                <a:cxn ang="0">
                  <a:pos x="906" y="574"/>
                </a:cxn>
                <a:cxn ang="0">
                  <a:pos x="912" y="374"/>
                </a:cxn>
                <a:cxn ang="0">
                  <a:pos x="895" y="232"/>
                </a:cxn>
                <a:cxn ang="0">
                  <a:pos x="868" y="140"/>
                </a:cxn>
                <a:cxn ang="0">
                  <a:pos x="856" y="94"/>
                </a:cxn>
                <a:cxn ang="0">
                  <a:pos x="862" y="59"/>
                </a:cxn>
                <a:cxn ang="0">
                  <a:pos x="881" y="29"/>
                </a:cxn>
                <a:cxn ang="0">
                  <a:pos x="906" y="9"/>
                </a:cxn>
                <a:cxn ang="0">
                  <a:pos x="937" y="0"/>
                </a:cxn>
                <a:cxn ang="0">
                  <a:pos x="954" y="0"/>
                </a:cxn>
              </a:cxnLst>
              <a:rect l="0" t="0" r="r" b="b"/>
              <a:pathLst>
                <a:path w="1336" h="2259">
                  <a:moveTo>
                    <a:pt x="954" y="0"/>
                  </a:moveTo>
                  <a:lnTo>
                    <a:pt x="962" y="0"/>
                  </a:lnTo>
                  <a:lnTo>
                    <a:pt x="973" y="0"/>
                  </a:lnTo>
                  <a:lnTo>
                    <a:pt x="983" y="2"/>
                  </a:lnTo>
                  <a:lnTo>
                    <a:pt x="995" y="4"/>
                  </a:lnTo>
                  <a:lnTo>
                    <a:pt x="1006" y="7"/>
                  </a:lnTo>
                  <a:lnTo>
                    <a:pt x="1018" y="11"/>
                  </a:lnTo>
                  <a:lnTo>
                    <a:pt x="1031" y="17"/>
                  </a:lnTo>
                  <a:lnTo>
                    <a:pt x="1044" y="21"/>
                  </a:lnTo>
                  <a:lnTo>
                    <a:pt x="1060" y="27"/>
                  </a:lnTo>
                  <a:lnTo>
                    <a:pt x="1075" y="34"/>
                  </a:lnTo>
                  <a:lnTo>
                    <a:pt x="1091" y="42"/>
                  </a:lnTo>
                  <a:lnTo>
                    <a:pt x="1108" y="50"/>
                  </a:lnTo>
                  <a:lnTo>
                    <a:pt x="1123" y="59"/>
                  </a:lnTo>
                  <a:lnTo>
                    <a:pt x="1142" y="69"/>
                  </a:lnTo>
                  <a:lnTo>
                    <a:pt x="1160" y="78"/>
                  </a:lnTo>
                  <a:lnTo>
                    <a:pt x="1179" y="90"/>
                  </a:lnTo>
                  <a:lnTo>
                    <a:pt x="1198" y="103"/>
                  </a:lnTo>
                  <a:lnTo>
                    <a:pt x="1215" y="115"/>
                  </a:lnTo>
                  <a:lnTo>
                    <a:pt x="1233" y="126"/>
                  </a:lnTo>
                  <a:lnTo>
                    <a:pt x="1248" y="138"/>
                  </a:lnTo>
                  <a:lnTo>
                    <a:pt x="1261" y="149"/>
                  </a:lnTo>
                  <a:lnTo>
                    <a:pt x="1275" y="161"/>
                  </a:lnTo>
                  <a:lnTo>
                    <a:pt x="1286" y="171"/>
                  </a:lnTo>
                  <a:lnTo>
                    <a:pt x="1296" y="182"/>
                  </a:lnTo>
                  <a:lnTo>
                    <a:pt x="1306" y="192"/>
                  </a:lnTo>
                  <a:lnTo>
                    <a:pt x="1313" y="201"/>
                  </a:lnTo>
                  <a:lnTo>
                    <a:pt x="1321" y="211"/>
                  </a:lnTo>
                  <a:lnTo>
                    <a:pt x="1325" y="221"/>
                  </a:lnTo>
                  <a:lnTo>
                    <a:pt x="1330" y="228"/>
                  </a:lnTo>
                  <a:lnTo>
                    <a:pt x="1332" y="238"/>
                  </a:lnTo>
                  <a:lnTo>
                    <a:pt x="1334" y="245"/>
                  </a:lnTo>
                  <a:lnTo>
                    <a:pt x="1336" y="255"/>
                  </a:lnTo>
                  <a:lnTo>
                    <a:pt x="1334" y="261"/>
                  </a:lnTo>
                  <a:lnTo>
                    <a:pt x="1332" y="269"/>
                  </a:lnTo>
                  <a:lnTo>
                    <a:pt x="1330" y="278"/>
                  </a:lnTo>
                  <a:lnTo>
                    <a:pt x="1327" y="286"/>
                  </a:lnTo>
                  <a:lnTo>
                    <a:pt x="1323" y="295"/>
                  </a:lnTo>
                  <a:lnTo>
                    <a:pt x="1319" y="305"/>
                  </a:lnTo>
                  <a:lnTo>
                    <a:pt x="1313" y="316"/>
                  </a:lnTo>
                  <a:lnTo>
                    <a:pt x="1307" y="328"/>
                  </a:lnTo>
                  <a:lnTo>
                    <a:pt x="1304" y="336"/>
                  </a:lnTo>
                  <a:lnTo>
                    <a:pt x="1300" y="347"/>
                  </a:lnTo>
                  <a:lnTo>
                    <a:pt x="1296" y="357"/>
                  </a:lnTo>
                  <a:lnTo>
                    <a:pt x="1294" y="368"/>
                  </a:lnTo>
                  <a:lnTo>
                    <a:pt x="1290" y="380"/>
                  </a:lnTo>
                  <a:lnTo>
                    <a:pt x="1286" y="391"/>
                  </a:lnTo>
                  <a:lnTo>
                    <a:pt x="1282" y="405"/>
                  </a:lnTo>
                  <a:lnTo>
                    <a:pt x="1281" y="418"/>
                  </a:lnTo>
                  <a:lnTo>
                    <a:pt x="1277" y="432"/>
                  </a:lnTo>
                  <a:lnTo>
                    <a:pt x="1273" y="447"/>
                  </a:lnTo>
                  <a:lnTo>
                    <a:pt x="1269" y="462"/>
                  </a:lnTo>
                  <a:lnTo>
                    <a:pt x="1265" y="478"/>
                  </a:lnTo>
                  <a:lnTo>
                    <a:pt x="1261" y="493"/>
                  </a:lnTo>
                  <a:lnTo>
                    <a:pt x="1258" y="510"/>
                  </a:lnTo>
                  <a:lnTo>
                    <a:pt x="1252" y="528"/>
                  </a:lnTo>
                  <a:lnTo>
                    <a:pt x="1248" y="545"/>
                  </a:lnTo>
                  <a:lnTo>
                    <a:pt x="1238" y="599"/>
                  </a:lnTo>
                  <a:lnTo>
                    <a:pt x="1227" y="652"/>
                  </a:lnTo>
                  <a:lnTo>
                    <a:pt x="1215" y="704"/>
                  </a:lnTo>
                  <a:lnTo>
                    <a:pt x="1204" y="754"/>
                  </a:lnTo>
                  <a:lnTo>
                    <a:pt x="1192" y="804"/>
                  </a:lnTo>
                  <a:lnTo>
                    <a:pt x="1181" y="852"/>
                  </a:lnTo>
                  <a:lnTo>
                    <a:pt x="1169" y="900"/>
                  </a:lnTo>
                  <a:lnTo>
                    <a:pt x="1158" y="946"/>
                  </a:lnTo>
                  <a:lnTo>
                    <a:pt x="1146" y="992"/>
                  </a:lnTo>
                  <a:lnTo>
                    <a:pt x="1135" y="1034"/>
                  </a:lnTo>
                  <a:lnTo>
                    <a:pt x="1123" y="1079"/>
                  </a:lnTo>
                  <a:lnTo>
                    <a:pt x="1112" y="1119"/>
                  </a:lnTo>
                  <a:lnTo>
                    <a:pt x="1098" y="1159"/>
                  </a:lnTo>
                  <a:lnTo>
                    <a:pt x="1087" y="1200"/>
                  </a:lnTo>
                  <a:lnTo>
                    <a:pt x="1075" y="1238"/>
                  </a:lnTo>
                  <a:lnTo>
                    <a:pt x="1064" y="1274"/>
                  </a:lnTo>
                  <a:lnTo>
                    <a:pt x="1048" y="1315"/>
                  </a:lnTo>
                  <a:lnTo>
                    <a:pt x="1031" y="1353"/>
                  </a:lnTo>
                  <a:lnTo>
                    <a:pt x="1014" y="1393"/>
                  </a:lnTo>
                  <a:lnTo>
                    <a:pt x="996" y="1432"/>
                  </a:lnTo>
                  <a:lnTo>
                    <a:pt x="977" y="1470"/>
                  </a:lnTo>
                  <a:lnTo>
                    <a:pt x="956" y="1509"/>
                  </a:lnTo>
                  <a:lnTo>
                    <a:pt x="935" y="1545"/>
                  </a:lnTo>
                  <a:lnTo>
                    <a:pt x="912" y="1583"/>
                  </a:lnTo>
                  <a:lnTo>
                    <a:pt x="889" y="1620"/>
                  </a:lnTo>
                  <a:lnTo>
                    <a:pt x="866" y="1656"/>
                  </a:lnTo>
                  <a:lnTo>
                    <a:pt x="841" y="1693"/>
                  </a:lnTo>
                  <a:lnTo>
                    <a:pt x="816" y="1729"/>
                  </a:lnTo>
                  <a:lnTo>
                    <a:pt x="789" y="1764"/>
                  </a:lnTo>
                  <a:lnTo>
                    <a:pt x="762" y="1800"/>
                  </a:lnTo>
                  <a:lnTo>
                    <a:pt x="733" y="1835"/>
                  </a:lnTo>
                  <a:lnTo>
                    <a:pt x="705" y="1869"/>
                  </a:lnTo>
                  <a:lnTo>
                    <a:pt x="676" y="1902"/>
                  </a:lnTo>
                  <a:lnTo>
                    <a:pt x="647" y="1933"/>
                  </a:lnTo>
                  <a:lnTo>
                    <a:pt x="616" y="1964"/>
                  </a:lnTo>
                  <a:lnTo>
                    <a:pt x="588" y="1990"/>
                  </a:lnTo>
                  <a:lnTo>
                    <a:pt x="557" y="2017"/>
                  </a:lnTo>
                  <a:lnTo>
                    <a:pt x="526" y="2042"/>
                  </a:lnTo>
                  <a:lnTo>
                    <a:pt x="493" y="2065"/>
                  </a:lnTo>
                  <a:lnTo>
                    <a:pt x="463" y="2088"/>
                  </a:lnTo>
                  <a:lnTo>
                    <a:pt x="430" y="2109"/>
                  </a:lnTo>
                  <a:lnTo>
                    <a:pt x="398" y="2129"/>
                  </a:lnTo>
                  <a:lnTo>
                    <a:pt x="365" y="2146"/>
                  </a:lnTo>
                  <a:lnTo>
                    <a:pt x="332" y="2163"/>
                  </a:lnTo>
                  <a:lnTo>
                    <a:pt x="300" y="2179"/>
                  </a:lnTo>
                  <a:lnTo>
                    <a:pt x="265" y="2192"/>
                  </a:lnTo>
                  <a:lnTo>
                    <a:pt x="230" y="2205"/>
                  </a:lnTo>
                  <a:lnTo>
                    <a:pt x="198" y="2217"/>
                  </a:lnTo>
                  <a:lnTo>
                    <a:pt x="173" y="2225"/>
                  </a:lnTo>
                  <a:lnTo>
                    <a:pt x="152" y="2232"/>
                  </a:lnTo>
                  <a:lnTo>
                    <a:pt x="131" y="2238"/>
                  </a:lnTo>
                  <a:lnTo>
                    <a:pt x="111" y="2244"/>
                  </a:lnTo>
                  <a:lnTo>
                    <a:pt x="94" y="2248"/>
                  </a:lnTo>
                  <a:lnTo>
                    <a:pt x="79" y="2253"/>
                  </a:lnTo>
                  <a:lnTo>
                    <a:pt x="71" y="2253"/>
                  </a:lnTo>
                  <a:lnTo>
                    <a:pt x="63" y="2255"/>
                  </a:lnTo>
                  <a:lnTo>
                    <a:pt x="58" y="2257"/>
                  </a:lnTo>
                  <a:lnTo>
                    <a:pt x="52" y="2259"/>
                  </a:lnTo>
                  <a:lnTo>
                    <a:pt x="40" y="2257"/>
                  </a:lnTo>
                  <a:lnTo>
                    <a:pt x="29" y="2257"/>
                  </a:lnTo>
                  <a:lnTo>
                    <a:pt x="21" y="2255"/>
                  </a:lnTo>
                  <a:lnTo>
                    <a:pt x="14" y="2253"/>
                  </a:lnTo>
                  <a:lnTo>
                    <a:pt x="8" y="2250"/>
                  </a:lnTo>
                  <a:lnTo>
                    <a:pt x="4" y="2246"/>
                  </a:lnTo>
                  <a:lnTo>
                    <a:pt x="0" y="2240"/>
                  </a:lnTo>
                  <a:lnTo>
                    <a:pt x="0" y="2234"/>
                  </a:lnTo>
                  <a:lnTo>
                    <a:pt x="0" y="2227"/>
                  </a:lnTo>
                  <a:lnTo>
                    <a:pt x="4" y="2221"/>
                  </a:lnTo>
                  <a:lnTo>
                    <a:pt x="8" y="2213"/>
                  </a:lnTo>
                  <a:lnTo>
                    <a:pt x="14" y="2207"/>
                  </a:lnTo>
                  <a:lnTo>
                    <a:pt x="21" y="2200"/>
                  </a:lnTo>
                  <a:lnTo>
                    <a:pt x="27" y="2196"/>
                  </a:lnTo>
                  <a:lnTo>
                    <a:pt x="33" y="2194"/>
                  </a:lnTo>
                  <a:lnTo>
                    <a:pt x="39" y="2190"/>
                  </a:lnTo>
                  <a:lnTo>
                    <a:pt x="44" y="2186"/>
                  </a:lnTo>
                  <a:lnTo>
                    <a:pt x="50" y="2182"/>
                  </a:lnTo>
                  <a:lnTo>
                    <a:pt x="58" y="2180"/>
                  </a:lnTo>
                  <a:lnTo>
                    <a:pt x="94" y="2152"/>
                  </a:lnTo>
                  <a:lnTo>
                    <a:pt x="129" y="2123"/>
                  </a:lnTo>
                  <a:lnTo>
                    <a:pt x="161" y="2096"/>
                  </a:lnTo>
                  <a:lnTo>
                    <a:pt x="194" y="2069"/>
                  </a:lnTo>
                  <a:lnTo>
                    <a:pt x="225" y="2044"/>
                  </a:lnTo>
                  <a:lnTo>
                    <a:pt x="254" y="2019"/>
                  </a:lnTo>
                  <a:lnTo>
                    <a:pt x="282" y="1994"/>
                  </a:lnTo>
                  <a:lnTo>
                    <a:pt x="309" y="1969"/>
                  </a:lnTo>
                  <a:lnTo>
                    <a:pt x="334" y="1946"/>
                  </a:lnTo>
                  <a:lnTo>
                    <a:pt x="357" y="1925"/>
                  </a:lnTo>
                  <a:lnTo>
                    <a:pt x="380" y="1902"/>
                  </a:lnTo>
                  <a:lnTo>
                    <a:pt x="401" y="1881"/>
                  </a:lnTo>
                  <a:lnTo>
                    <a:pt x="421" y="1860"/>
                  </a:lnTo>
                  <a:lnTo>
                    <a:pt x="438" y="1841"/>
                  </a:lnTo>
                  <a:lnTo>
                    <a:pt x="453" y="1821"/>
                  </a:lnTo>
                  <a:lnTo>
                    <a:pt x="469" y="1802"/>
                  </a:lnTo>
                  <a:lnTo>
                    <a:pt x="484" y="1783"/>
                  </a:lnTo>
                  <a:lnTo>
                    <a:pt x="499" y="1764"/>
                  </a:lnTo>
                  <a:lnTo>
                    <a:pt x="515" y="1745"/>
                  </a:lnTo>
                  <a:lnTo>
                    <a:pt x="528" y="1724"/>
                  </a:lnTo>
                  <a:lnTo>
                    <a:pt x="543" y="1701"/>
                  </a:lnTo>
                  <a:lnTo>
                    <a:pt x="559" y="1678"/>
                  </a:lnTo>
                  <a:lnTo>
                    <a:pt x="574" y="1654"/>
                  </a:lnTo>
                  <a:lnTo>
                    <a:pt x="589" y="1630"/>
                  </a:lnTo>
                  <a:lnTo>
                    <a:pt x="605" y="1605"/>
                  </a:lnTo>
                  <a:lnTo>
                    <a:pt x="618" y="1580"/>
                  </a:lnTo>
                  <a:lnTo>
                    <a:pt x="634" y="1553"/>
                  </a:lnTo>
                  <a:lnTo>
                    <a:pt x="649" y="1526"/>
                  </a:lnTo>
                  <a:lnTo>
                    <a:pt x="662" y="1497"/>
                  </a:lnTo>
                  <a:lnTo>
                    <a:pt x="678" y="1468"/>
                  </a:lnTo>
                  <a:lnTo>
                    <a:pt x="691" y="1439"/>
                  </a:lnTo>
                  <a:lnTo>
                    <a:pt x="705" y="1409"/>
                  </a:lnTo>
                  <a:lnTo>
                    <a:pt x="714" y="1384"/>
                  </a:lnTo>
                  <a:lnTo>
                    <a:pt x="724" y="1359"/>
                  </a:lnTo>
                  <a:lnTo>
                    <a:pt x="733" y="1334"/>
                  </a:lnTo>
                  <a:lnTo>
                    <a:pt x="743" y="1307"/>
                  </a:lnTo>
                  <a:lnTo>
                    <a:pt x="755" y="1280"/>
                  </a:lnTo>
                  <a:lnTo>
                    <a:pt x="764" y="1251"/>
                  </a:lnTo>
                  <a:lnTo>
                    <a:pt x="774" y="1223"/>
                  </a:lnTo>
                  <a:lnTo>
                    <a:pt x="783" y="1192"/>
                  </a:lnTo>
                  <a:lnTo>
                    <a:pt x="793" y="1161"/>
                  </a:lnTo>
                  <a:lnTo>
                    <a:pt x="801" y="1130"/>
                  </a:lnTo>
                  <a:lnTo>
                    <a:pt x="810" y="1098"/>
                  </a:lnTo>
                  <a:lnTo>
                    <a:pt x="820" y="1065"/>
                  </a:lnTo>
                  <a:lnTo>
                    <a:pt x="829" y="1031"/>
                  </a:lnTo>
                  <a:lnTo>
                    <a:pt x="839" y="996"/>
                  </a:lnTo>
                  <a:lnTo>
                    <a:pt x="847" y="960"/>
                  </a:lnTo>
                  <a:lnTo>
                    <a:pt x="856" y="923"/>
                  </a:lnTo>
                  <a:lnTo>
                    <a:pt x="868" y="866"/>
                  </a:lnTo>
                  <a:lnTo>
                    <a:pt x="877" y="808"/>
                  </a:lnTo>
                  <a:lnTo>
                    <a:pt x="887" y="748"/>
                  </a:lnTo>
                  <a:lnTo>
                    <a:pt x="895" y="691"/>
                  </a:lnTo>
                  <a:lnTo>
                    <a:pt x="902" y="631"/>
                  </a:lnTo>
                  <a:lnTo>
                    <a:pt x="906" y="574"/>
                  </a:lnTo>
                  <a:lnTo>
                    <a:pt x="910" y="514"/>
                  </a:lnTo>
                  <a:lnTo>
                    <a:pt x="914" y="455"/>
                  </a:lnTo>
                  <a:lnTo>
                    <a:pt x="912" y="414"/>
                  </a:lnTo>
                  <a:lnTo>
                    <a:pt x="912" y="374"/>
                  </a:lnTo>
                  <a:lnTo>
                    <a:pt x="908" y="338"/>
                  </a:lnTo>
                  <a:lnTo>
                    <a:pt x="904" y="301"/>
                  </a:lnTo>
                  <a:lnTo>
                    <a:pt x="900" y="265"/>
                  </a:lnTo>
                  <a:lnTo>
                    <a:pt x="895" y="232"/>
                  </a:lnTo>
                  <a:lnTo>
                    <a:pt x="887" y="199"/>
                  </a:lnTo>
                  <a:lnTo>
                    <a:pt x="879" y="169"/>
                  </a:lnTo>
                  <a:lnTo>
                    <a:pt x="874" y="153"/>
                  </a:lnTo>
                  <a:lnTo>
                    <a:pt x="868" y="140"/>
                  </a:lnTo>
                  <a:lnTo>
                    <a:pt x="864" y="126"/>
                  </a:lnTo>
                  <a:lnTo>
                    <a:pt x="860" y="115"/>
                  </a:lnTo>
                  <a:lnTo>
                    <a:pt x="858" y="103"/>
                  </a:lnTo>
                  <a:lnTo>
                    <a:pt x="856" y="94"/>
                  </a:lnTo>
                  <a:lnTo>
                    <a:pt x="856" y="86"/>
                  </a:lnTo>
                  <a:lnTo>
                    <a:pt x="856" y="78"/>
                  </a:lnTo>
                  <a:lnTo>
                    <a:pt x="858" y="69"/>
                  </a:lnTo>
                  <a:lnTo>
                    <a:pt x="862" y="59"/>
                  </a:lnTo>
                  <a:lnTo>
                    <a:pt x="868" y="50"/>
                  </a:lnTo>
                  <a:lnTo>
                    <a:pt x="872" y="42"/>
                  </a:lnTo>
                  <a:lnTo>
                    <a:pt x="877" y="36"/>
                  </a:lnTo>
                  <a:lnTo>
                    <a:pt x="881" y="29"/>
                  </a:lnTo>
                  <a:lnTo>
                    <a:pt x="887" y="23"/>
                  </a:lnTo>
                  <a:lnTo>
                    <a:pt x="895" y="17"/>
                  </a:lnTo>
                  <a:lnTo>
                    <a:pt x="900" y="13"/>
                  </a:lnTo>
                  <a:lnTo>
                    <a:pt x="906" y="9"/>
                  </a:lnTo>
                  <a:lnTo>
                    <a:pt x="914" y="6"/>
                  </a:lnTo>
                  <a:lnTo>
                    <a:pt x="922" y="4"/>
                  </a:lnTo>
                  <a:lnTo>
                    <a:pt x="929" y="2"/>
                  </a:lnTo>
                  <a:lnTo>
                    <a:pt x="937" y="0"/>
                  </a:lnTo>
                  <a:lnTo>
                    <a:pt x="945" y="0"/>
                  </a:lnTo>
                  <a:lnTo>
                    <a:pt x="954" y="0"/>
                  </a:lnTo>
                  <a:lnTo>
                    <a:pt x="954" y="0"/>
                  </a:lnTo>
                  <a:lnTo>
                    <a:pt x="954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3939327" y="3522461"/>
              <a:ext cx="285246" cy="224171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62" y="2"/>
                </a:cxn>
                <a:cxn ang="0">
                  <a:pos x="89" y="4"/>
                </a:cxn>
                <a:cxn ang="0">
                  <a:pos x="121" y="9"/>
                </a:cxn>
                <a:cxn ang="0">
                  <a:pos x="158" y="17"/>
                </a:cxn>
                <a:cxn ang="0">
                  <a:pos x="292" y="52"/>
                </a:cxn>
                <a:cxn ang="0">
                  <a:pos x="455" y="100"/>
                </a:cxn>
                <a:cxn ang="0">
                  <a:pos x="619" y="151"/>
                </a:cxn>
                <a:cxn ang="0">
                  <a:pos x="716" y="194"/>
                </a:cxn>
                <a:cxn ang="0">
                  <a:pos x="799" y="236"/>
                </a:cxn>
                <a:cxn ang="0">
                  <a:pos x="872" y="274"/>
                </a:cxn>
                <a:cxn ang="0">
                  <a:pos x="930" y="311"/>
                </a:cxn>
                <a:cxn ang="0">
                  <a:pos x="976" y="345"/>
                </a:cxn>
                <a:cxn ang="0">
                  <a:pos x="1004" y="378"/>
                </a:cxn>
                <a:cxn ang="0">
                  <a:pos x="1026" y="411"/>
                </a:cxn>
                <a:cxn ang="0">
                  <a:pos x="1041" y="445"/>
                </a:cxn>
                <a:cxn ang="0">
                  <a:pos x="1050" y="480"/>
                </a:cxn>
                <a:cxn ang="0">
                  <a:pos x="1056" y="514"/>
                </a:cxn>
                <a:cxn ang="0">
                  <a:pos x="1056" y="558"/>
                </a:cxn>
                <a:cxn ang="0">
                  <a:pos x="1049" y="614"/>
                </a:cxn>
                <a:cxn ang="0">
                  <a:pos x="1031" y="672"/>
                </a:cxn>
                <a:cxn ang="0">
                  <a:pos x="1014" y="706"/>
                </a:cxn>
                <a:cxn ang="0">
                  <a:pos x="999" y="724"/>
                </a:cxn>
                <a:cxn ang="0">
                  <a:pos x="983" y="737"/>
                </a:cxn>
                <a:cxn ang="0">
                  <a:pos x="966" y="747"/>
                </a:cxn>
                <a:cxn ang="0">
                  <a:pos x="931" y="752"/>
                </a:cxn>
                <a:cxn ang="0">
                  <a:pos x="893" y="747"/>
                </a:cxn>
                <a:cxn ang="0">
                  <a:pos x="845" y="729"/>
                </a:cxn>
                <a:cxn ang="0">
                  <a:pos x="793" y="700"/>
                </a:cxn>
                <a:cxn ang="0">
                  <a:pos x="741" y="670"/>
                </a:cxn>
                <a:cxn ang="0">
                  <a:pos x="684" y="629"/>
                </a:cxn>
                <a:cxn ang="0">
                  <a:pos x="624" y="581"/>
                </a:cxn>
                <a:cxn ang="0">
                  <a:pos x="561" y="522"/>
                </a:cxn>
                <a:cxn ang="0">
                  <a:pos x="492" y="455"/>
                </a:cxn>
                <a:cxn ang="0">
                  <a:pos x="400" y="368"/>
                </a:cxn>
                <a:cxn ang="0">
                  <a:pos x="315" y="294"/>
                </a:cxn>
                <a:cxn ang="0">
                  <a:pos x="242" y="230"/>
                </a:cxn>
                <a:cxn ang="0">
                  <a:pos x="177" y="178"/>
                </a:cxn>
                <a:cxn ang="0">
                  <a:pos x="121" y="138"/>
                </a:cxn>
                <a:cxn ang="0">
                  <a:pos x="79" y="111"/>
                </a:cxn>
                <a:cxn ang="0">
                  <a:pos x="48" y="90"/>
                </a:cxn>
                <a:cxn ang="0">
                  <a:pos x="25" y="71"/>
                </a:cxn>
                <a:cxn ang="0">
                  <a:pos x="10" y="55"/>
                </a:cxn>
                <a:cxn ang="0">
                  <a:pos x="2" y="42"/>
                </a:cxn>
                <a:cxn ang="0">
                  <a:pos x="0" y="27"/>
                </a:cxn>
                <a:cxn ang="0">
                  <a:pos x="8" y="8"/>
                </a:cxn>
                <a:cxn ang="0">
                  <a:pos x="23" y="0"/>
                </a:cxn>
                <a:cxn ang="0">
                  <a:pos x="29" y="0"/>
                </a:cxn>
              </a:cxnLst>
              <a:rect l="0" t="0" r="r" b="b"/>
              <a:pathLst>
                <a:path w="1058" h="752">
                  <a:moveTo>
                    <a:pt x="29" y="0"/>
                  </a:moveTo>
                  <a:lnTo>
                    <a:pt x="35" y="0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62" y="2"/>
                  </a:lnTo>
                  <a:lnTo>
                    <a:pt x="71" y="2"/>
                  </a:lnTo>
                  <a:lnTo>
                    <a:pt x="79" y="4"/>
                  </a:lnTo>
                  <a:lnTo>
                    <a:pt x="89" y="4"/>
                  </a:lnTo>
                  <a:lnTo>
                    <a:pt x="100" y="6"/>
                  </a:lnTo>
                  <a:lnTo>
                    <a:pt x="110" y="8"/>
                  </a:lnTo>
                  <a:lnTo>
                    <a:pt x="121" y="9"/>
                  </a:lnTo>
                  <a:lnTo>
                    <a:pt x="133" y="11"/>
                  </a:lnTo>
                  <a:lnTo>
                    <a:pt x="144" y="15"/>
                  </a:lnTo>
                  <a:lnTo>
                    <a:pt x="158" y="17"/>
                  </a:lnTo>
                  <a:lnTo>
                    <a:pt x="171" y="21"/>
                  </a:lnTo>
                  <a:lnTo>
                    <a:pt x="185" y="23"/>
                  </a:lnTo>
                  <a:lnTo>
                    <a:pt x="292" y="52"/>
                  </a:lnTo>
                  <a:lnTo>
                    <a:pt x="348" y="67"/>
                  </a:lnTo>
                  <a:lnTo>
                    <a:pt x="402" y="82"/>
                  </a:lnTo>
                  <a:lnTo>
                    <a:pt x="455" y="100"/>
                  </a:lnTo>
                  <a:lnTo>
                    <a:pt x="511" y="115"/>
                  </a:lnTo>
                  <a:lnTo>
                    <a:pt x="565" y="132"/>
                  </a:lnTo>
                  <a:lnTo>
                    <a:pt x="619" y="151"/>
                  </a:lnTo>
                  <a:lnTo>
                    <a:pt x="653" y="167"/>
                  </a:lnTo>
                  <a:lnTo>
                    <a:pt x="686" y="180"/>
                  </a:lnTo>
                  <a:lnTo>
                    <a:pt x="716" y="194"/>
                  </a:lnTo>
                  <a:lnTo>
                    <a:pt x="745" y="209"/>
                  </a:lnTo>
                  <a:lnTo>
                    <a:pt x="774" y="222"/>
                  </a:lnTo>
                  <a:lnTo>
                    <a:pt x="799" y="236"/>
                  </a:lnTo>
                  <a:lnTo>
                    <a:pt x="826" y="247"/>
                  </a:lnTo>
                  <a:lnTo>
                    <a:pt x="849" y="261"/>
                  </a:lnTo>
                  <a:lnTo>
                    <a:pt x="872" y="274"/>
                  </a:lnTo>
                  <a:lnTo>
                    <a:pt x="893" y="286"/>
                  </a:lnTo>
                  <a:lnTo>
                    <a:pt x="912" y="299"/>
                  </a:lnTo>
                  <a:lnTo>
                    <a:pt x="930" y="311"/>
                  </a:lnTo>
                  <a:lnTo>
                    <a:pt x="947" y="322"/>
                  </a:lnTo>
                  <a:lnTo>
                    <a:pt x="962" y="334"/>
                  </a:lnTo>
                  <a:lnTo>
                    <a:pt x="976" y="345"/>
                  </a:lnTo>
                  <a:lnTo>
                    <a:pt x="989" y="357"/>
                  </a:lnTo>
                  <a:lnTo>
                    <a:pt x="997" y="368"/>
                  </a:lnTo>
                  <a:lnTo>
                    <a:pt x="1004" y="378"/>
                  </a:lnTo>
                  <a:lnTo>
                    <a:pt x="1012" y="390"/>
                  </a:lnTo>
                  <a:lnTo>
                    <a:pt x="1018" y="399"/>
                  </a:lnTo>
                  <a:lnTo>
                    <a:pt x="1026" y="411"/>
                  </a:lnTo>
                  <a:lnTo>
                    <a:pt x="1031" y="422"/>
                  </a:lnTo>
                  <a:lnTo>
                    <a:pt x="1035" y="434"/>
                  </a:lnTo>
                  <a:lnTo>
                    <a:pt x="1041" y="445"/>
                  </a:lnTo>
                  <a:lnTo>
                    <a:pt x="1045" y="455"/>
                  </a:lnTo>
                  <a:lnTo>
                    <a:pt x="1049" y="468"/>
                  </a:lnTo>
                  <a:lnTo>
                    <a:pt x="1050" y="480"/>
                  </a:lnTo>
                  <a:lnTo>
                    <a:pt x="1052" y="491"/>
                  </a:lnTo>
                  <a:lnTo>
                    <a:pt x="1054" y="503"/>
                  </a:lnTo>
                  <a:lnTo>
                    <a:pt x="1056" y="514"/>
                  </a:lnTo>
                  <a:lnTo>
                    <a:pt x="1058" y="528"/>
                  </a:lnTo>
                  <a:lnTo>
                    <a:pt x="1058" y="539"/>
                  </a:lnTo>
                  <a:lnTo>
                    <a:pt x="1056" y="558"/>
                  </a:lnTo>
                  <a:lnTo>
                    <a:pt x="1056" y="576"/>
                  </a:lnTo>
                  <a:lnTo>
                    <a:pt x="1052" y="595"/>
                  </a:lnTo>
                  <a:lnTo>
                    <a:pt x="1049" y="614"/>
                  </a:lnTo>
                  <a:lnTo>
                    <a:pt x="1045" y="631"/>
                  </a:lnTo>
                  <a:lnTo>
                    <a:pt x="1039" y="651"/>
                  </a:lnTo>
                  <a:lnTo>
                    <a:pt x="1031" y="672"/>
                  </a:lnTo>
                  <a:lnTo>
                    <a:pt x="1024" y="691"/>
                  </a:lnTo>
                  <a:lnTo>
                    <a:pt x="1018" y="699"/>
                  </a:lnTo>
                  <a:lnTo>
                    <a:pt x="1014" y="706"/>
                  </a:lnTo>
                  <a:lnTo>
                    <a:pt x="1010" y="712"/>
                  </a:lnTo>
                  <a:lnTo>
                    <a:pt x="1004" y="720"/>
                  </a:lnTo>
                  <a:lnTo>
                    <a:pt x="999" y="724"/>
                  </a:lnTo>
                  <a:lnTo>
                    <a:pt x="995" y="729"/>
                  </a:lnTo>
                  <a:lnTo>
                    <a:pt x="989" y="733"/>
                  </a:lnTo>
                  <a:lnTo>
                    <a:pt x="983" y="737"/>
                  </a:lnTo>
                  <a:lnTo>
                    <a:pt x="978" y="741"/>
                  </a:lnTo>
                  <a:lnTo>
                    <a:pt x="972" y="745"/>
                  </a:lnTo>
                  <a:lnTo>
                    <a:pt x="966" y="747"/>
                  </a:lnTo>
                  <a:lnTo>
                    <a:pt x="958" y="748"/>
                  </a:lnTo>
                  <a:lnTo>
                    <a:pt x="945" y="752"/>
                  </a:lnTo>
                  <a:lnTo>
                    <a:pt x="931" y="752"/>
                  </a:lnTo>
                  <a:lnTo>
                    <a:pt x="920" y="752"/>
                  </a:lnTo>
                  <a:lnTo>
                    <a:pt x="906" y="750"/>
                  </a:lnTo>
                  <a:lnTo>
                    <a:pt x="893" y="747"/>
                  </a:lnTo>
                  <a:lnTo>
                    <a:pt x="878" y="743"/>
                  </a:lnTo>
                  <a:lnTo>
                    <a:pt x="862" y="737"/>
                  </a:lnTo>
                  <a:lnTo>
                    <a:pt x="845" y="729"/>
                  </a:lnTo>
                  <a:lnTo>
                    <a:pt x="828" y="720"/>
                  </a:lnTo>
                  <a:lnTo>
                    <a:pt x="809" y="710"/>
                  </a:lnTo>
                  <a:lnTo>
                    <a:pt x="793" y="700"/>
                  </a:lnTo>
                  <a:lnTo>
                    <a:pt x="776" y="691"/>
                  </a:lnTo>
                  <a:lnTo>
                    <a:pt x="759" y="681"/>
                  </a:lnTo>
                  <a:lnTo>
                    <a:pt x="741" y="670"/>
                  </a:lnTo>
                  <a:lnTo>
                    <a:pt x="722" y="658"/>
                  </a:lnTo>
                  <a:lnTo>
                    <a:pt x="703" y="645"/>
                  </a:lnTo>
                  <a:lnTo>
                    <a:pt x="684" y="629"/>
                  </a:lnTo>
                  <a:lnTo>
                    <a:pt x="665" y="614"/>
                  </a:lnTo>
                  <a:lnTo>
                    <a:pt x="645" y="599"/>
                  </a:lnTo>
                  <a:lnTo>
                    <a:pt x="624" y="581"/>
                  </a:lnTo>
                  <a:lnTo>
                    <a:pt x="603" y="562"/>
                  </a:lnTo>
                  <a:lnTo>
                    <a:pt x="582" y="543"/>
                  </a:lnTo>
                  <a:lnTo>
                    <a:pt x="561" y="522"/>
                  </a:lnTo>
                  <a:lnTo>
                    <a:pt x="538" y="501"/>
                  </a:lnTo>
                  <a:lnTo>
                    <a:pt x="515" y="478"/>
                  </a:lnTo>
                  <a:lnTo>
                    <a:pt x="492" y="455"/>
                  </a:lnTo>
                  <a:lnTo>
                    <a:pt x="459" y="424"/>
                  </a:lnTo>
                  <a:lnTo>
                    <a:pt x="428" y="395"/>
                  </a:lnTo>
                  <a:lnTo>
                    <a:pt x="400" y="368"/>
                  </a:lnTo>
                  <a:lnTo>
                    <a:pt x="371" y="342"/>
                  </a:lnTo>
                  <a:lnTo>
                    <a:pt x="342" y="317"/>
                  </a:lnTo>
                  <a:lnTo>
                    <a:pt x="315" y="294"/>
                  </a:lnTo>
                  <a:lnTo>
                    <a:pt x="290" y="270"/>
                  </a:lnTo>
                  <a:lnTo>
                    <a:pt x="265" y="249"/>
                  </a:lnTo>
                  <a:lnTo>
                    <a:pt x="242" y="230"/>
                  </a:lnTo>
                  <a:lnTo>
                    <a:pt x="219" y="211"/>
                  </a:lnTo>
                  <a:lnTo>
                    <a:pt x="198" y="194"/>
                  </a:lnTo>
                  <a:lnTo>
                    <a:pt x="177" y="178"/>
                  </a:lnTo>
                  <a:lnTo>
                    <a:pt x="158" y="163"/>
                  </a:lnTo>
                  <a:lnTo>
                    <a:pt x="139" y="150"/>
                  </a:lnTo>
                  <a:lnTo>
                    <a:pt x="121" y="138"/>
                  </a:lnTo>
                  <a:lnTo>
                    <a:pt x="104" y="127"/>
                  </a:lnTo>
                  <a:lnTo>
                    <a:pt x="91" y="119"/>
                  </a:lnTo>
                  <a:lnTo>
                    <a:pt x="79" y="111"/>
                  </a:lnTo>
                  <a:lnTo>
                    <a:pt x="70" y="103"/>
                  </a:lnTo>
                  <a:lnTo>
                    <a:pt x="58" y="96"/>
                  </a:lnTo>
                  <a:lnTo>
                    <a:pt x="48" y="90"/>
                  </a:lnTo>
                  <a:lnTo>
                    <a:pt x="41" y="84"/>
                  </a:lnTo>
                  <a:lnTo>
                    <a:pt x="33" y="77"/>
                  </a:lnTo>
                  <a:lnTo>
                    <a:pt x="25" y="71"/>
                  </a:lnTo>
                  <a:lnTo>
                    <a:pt x="20" y="67"/>
                  </a:lnTo>
                  <a:lnTo>
                    <a:pt x="14" y="61"/>
                  </a:lnTo>
                  <a:lnTo>
                    <a:pt x="10" y="55"/>
                  </a:lnTo>
                  <a:lnTo>
                    <a:pt x="6" y="52"/>
                  </a:lnTo>
                  <a:lnTo>
                    <a:pt x="4" y="48"/>
                  </a:lnTo>
                  <a:lnTo>
                    <a:pt x="2" y="42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4" y="13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3622806" y="3744844"/>
              <a:ext cx="872994" cy="213439"/>
            </a:xfrm>
            <a:custGeom>
              <a:avLst/>
              <a:gdLst/>
              <a:ahLst/>
              <a:cxnLst>
                <a:cxn ang="0">
                  <a:pos x="2830" y="0"/>
                </a:cxn>
                <a:cxn ang="0">
                  <a:pos x="2855" y="5"/>
                </a:cxn>
                <a:cxn ang="0">
                  <a:pos x="2890" y="17"/>
                </a:cxn>
                <a:cxn ang="0">
                  <a:pos x="2932" y="30"/>
                </a:cxn>
                <a:cxn ang="0">
                  <a:pos x="2984" y="51"/>
                </a:cxn>
                <a:cxn ang="0">
                  <a:pos x="3049" y="82"/>
                </a:cxn>
                <a:cxn ang="0">
                  <a:pos x="3116" y="132"/>
                </a:cxn>
                <a:cxn ang="0">
                  <a:pos x="3170" y="174"/>
                </a:cxn>
                <a:cxn ang="0">
                  <a:pos x="3206" y="215"/>
                </a:cxn>
                <a:cxn ang="0">
                  <a:pos x="3229" y="249"/>
                </a:cxn>
                <a:cxn ang="0">
                  <a:pos x="3237" y="278"/>
                </a:cxn>
                <a:cxn ang="0">
                  <a:pos x="3226" y="303"/>
                </a:cxn>
                <a:cxn ang="0">
                  <a:pos x="3202" y="324"/>
                </a:cxn>
                <a:cxn ang="0">
                  <a:pos x="3168" y="339"/>
                </a:cxn>
                <a:cxn ang="0">
                  <a:pos x="3118" y="349"/>
                </a:cxn>
                <a:cxn ang="0">
                  <a:pos x="3057" y="357"/>
                </a:cxn>
                <a:cxn ang="0">
                  <a:pos x="2886" y="364"/>
                </a:cxn>
                <a:cxn ang="0">
                  <a:pos x="2653" y="376"/>
                </a:cxn>
                <a:cxn ang="0">
                  <a:pos x="2410" y="395"/>
                </a:cxn>
                <a:cxn ang="0">
                  <a:pos x="2068" y="428"/>
                </a:cxn>
                <a:cxn ang="0">
                  <a:pos x="1678" y="476"/>
                </a:cxn>
                <a:cxn ang="0">
                  <a:pos x="1594" y="487"/>
                </a:cxn>
                <a:cxn ang="0">
                  <a:pos x="1506" y="501"/>
                </a:cxn>
                <a:cxn ang="0">
                  <a:pos x="1411" y="516"/>
                </a:cxn>
                <a:cxn ang="0">
                  <a:pos x="1314" y="533"/>
                </a:cxn>
                <a:cxn ang="0">
                  <a:pos x="1212" y="550"/>
                </a:cxn>
                <a:cxn ang="0">
                  <a:pos x="1104" y="570"/>
                </a:cxn>
                <a:cxn ang="0">
                  <a:pos x="991" y="593"/>
                </a:cxn>
                <a:cxn ang="0">
                  <a:pos x="874" y="616"/>
                </a:cxn>
                <a:cxn ang="0">
                  <a:pos x="753" y="643"/>
                </a:cxn>
                <a:cxn ang="0">
                  <a:pos x="626" y="670"/>
                </a:cxn>
                <a:cxn ang="0">
                  <a:pos x="551" y="689"/>
                </a:cxn>
                <a:cxn ang="0">
                  <a:pos x="507" y="698"/>
                </a:cxn>
                <a:cxn ang="0">
                  <a:pos x="471" y="706"/>
                </a:cxn>
                <a:cxn ang="0">
                  <a:pos x="444" y="712"/>
                </a:cxn>
                <a:cxn ang="0">
                  <a:pos x="425" y="716"/>
                </a:cxn>
                <a:cxn ang="0">
                  <a:pos x="400" y="716"/>
                </a:cxn>
                <a:cxn ang="0">
                  <a:pos x="350" y="712"/>
                </a:cxn>
                <a:cxn ang="0">
                  <a:pos x="300" y="702"/>
                </a:cxn>
                <a:cxn ang="0">
                  <a:pos x="250" y="687"/>
                </a:cxn>
                <a:cxn ang="0">
                  <a:pos x="198" y="668"/>
                </a:cxn>
                <a:cxn ang="0">
                  <a:pos x="150" y="643"/>
                </a:cxn>
                <a:cxn ang="0">
                  <a:pos x="100" y="620"/>
                </a:cxn>
                <a:cxn ang="0">
                  <a:pos x="60" y="595"/>
                </a:cxn>
                <a:cxn ang="0">
                  <a:pos x="29" y="572"/>
                </a:cxn>
                <a:cxn ang="0">
                  <a:pos x="10" y="547"/>
                </a:cxn>
                <a:cxn ang="0">
                  <a:pos x="0" y="524"/>
                </a:cxn>
                <a:cxn ang="0">
                  <a:pos x="2" y="508"/>
                </a:cxn>
                <a:cxn ang="0">
                  <a:pos x="12" y="499"/>
                </a:cxn>
                <a:cxn ang="0">
                  <a:pos x="29" y="489"/>
                </a:cxn>
                <a:cxn ang="0">
                  <a:pos x="56" y="478"/>
                </a:cxn>
                <a:cxn ang="0">
                  <a:pos x="89" y="468"/>
                </a:cxn>
                <a:cxn ang="0">
                  <a:pos x="288" y="433"/>
                </a:cxn>
                <a:cxn ang="0">
                  <a:pos x="786" y="357"/>
                </a:cxn>
                <a:cxn ang="0">
                  <a:pos x="1248" y="284"/>
                </a:cxn>
                <a:cxn ang="0">
                  <a:pos x="1674" y="213"/>
                </a:cxn>
                <a:cxn ang="0">
                  <a:pos x="2066" y="145"/>
                </a:cxn>
                <a:cxn ang="0">
                  <a:pos x="2421" y="78"/>
                </a:cxn>
                <a:cxn ang="0">
                  <a:pos x="2533" y="49"/>
                </a:cxn>
                <a:cxn ang="0">
                  <a:pos x="2629" y="28"/>
                </a:cxn>
                <a:cxn ang="0">
                  <a:pos x="2705" y="13"/>
                </a:cxn>
                <a:cxn ang="0">
                  <a:pos x="2767" y="3"/>
                </a:cxn>
                <a:cxn ang="0">
                  <a:pos x="2809" y="0"/>
                </a:cxn>
              </a:cxnLst>
              <a:rect l="0" t="0" r="r" b="b"/>
              <a:pathLst>
                <a:path w="3237" h="716">
                  <a:moveTo>
                    <a:pt x="2820" y="0"/>
                  </a:moveTo>
                  <a:lnTo>
                    <a:pt x="2824" y="0"/>
                  </a:lnTo>
                  <a:lnTo>
                    <a:pt x="2830" y="0"/>
                  </a:lnTo>
                  <a:lnTo>
                    <a:pt x="2838" y="1"/>
                  </a:lnTo>
                  <a:lnTo>
                    <a:pt x="2845" y="3"/>
                  </a:lnTo>
                  <a:lnTo>
                    <a:pt x="2855" y="5"/>
                  </a:lnTo>
                  <a:lnTo>
                    <a:pt x="2865" y="9"/>
                  </a:lnTo>
                  <a:lnTo>
                    <a:pt x="2876" y="13"/>
                  </a:lnTo>
                  <a:lnTo>
                    <a:pt x="2890" y="17"/>
                  </a:lnTo>
                  <a:lnTo>
                    <a:pt x="2901" y="21"/>
                  </a:lnTo>
                  <a:lnTo>
                    <a:pt x="2916" y="26"/>
                  </a:lnTo>
                  <a:lnTo>
                    <a:pt x="2932" y="30"/>
                  </a:lnTo>
                  <a:lnTo>
                    <a:pt x="2947" y="38"/>
                  </a:lnTo>
                  <a:lnTo>
                    <a:pt x="2964" y="44"/>
                  </a:lnTo>
                  <a:lnTo>
                    <a:pt x="2984" y="51"/>
                  </a:lnTo>
                  <a:lnTo>
                    <a:pt x="3003" y="57"/>
                  </a:lnTo>
                  <a:lnTo>
                    <a:pt x="3022" y="67"/>
                  </a:lnTo>
                  <a:lnTo>
                    <a:pt x="3049" y="82"/>
                  </a:lnTo>
                  <a:lnTo>
                    <a:pt x="3074" y="99"/>
                  </a:lnTo>
                  <a:lnTo>
                    <a:pt x="3095" y="115"/>
                  </a:lnTo>
                  <a:lnTo>
                    <a:pt x="3116" y="132"/>
                  </a:lnTo>
                  <a:lnTo>
                    <a:pt x="3135" y="147"/>
                  </a:lnTo>
                  <a:lnTo>
                    <a:pt x="3153" y="161"/>
                  </a:lnTo>
                  <a:lnTo>
                    <a:pt x="3170" y="174"/>
                  </a:lnTo>
                  <a:lnTo>
                    <a:pt x="3183" y="190"/>
                  </a:lnTo>
                  <a:lnTo>
                    <a:pt x="3195" y="201"/>
                  </a:lnTo>
                  <a:lnTo>
                    <a:pt x="3206" y="215"/>
                  </a:lnTo>
                  <a:lnTo>
                    <a:pt x="3216" y="226"/>
                  </a:lnTo>
                  <a:lnTo>
                    <a:pt x="3224" y="238"/>
                  </a:lnTo>
                  <a:lnTo>
                    <a:pt x="3229" y="249"/>
                  </a:lnTo>
                  <a:lnTo>
                    <a:pt x="3233" y="259"/>
                  </a:lnTo>
                  <a:lnTo>
                    <a:pt x="3235" y="268"/>
                  </a:lnTo>
                  <a:lnTo>
                    <a:pt x="3237" y="278"/>
                  </a:lnTo>
                  <a:lnTo>
                    <a:pt x="3235" y="288"/>
                  </a:lnTo>
                  <a:lnTo>
                    <a:pt x="3231" y="295"/>
                  </a:lnTo>
                  <a:lnTo>
                    <a:pt x="3226" y="303"/>
                  </a:lnTo>
                  <a:lnTo>
                    <a:pt x="3220" y="311"/>
                  </a:lnTo>
                  <a:lnTo>
                    <a:pt x="3212" y="316"/>
                  </a:lnTo>
                  <a:lnTo>
                    <a:pt x="3202" y="324"/>
                  </a:lnTo>
                  <a:lnTo>
                    <a:pt x="3193" y="330"/>
                  </a:lnTo>
                  <a:lnTo>
                    <a:pt x="3181" y="334"/>
                  </a:lnTo>
                  <a:lnTo>
                    <a:pt x="3168" y="339"/>
                  </a:lnTo>
                  <a:lnTo>
                    <a:pt x="3153" y="343"/>
                  </a:lnTo>
                  <a:lnTo>
                    <a:pt x="3135" y="347"/>
                  </a:lnTo>
                  <a:lnTo>
                    <a:pt x="3118" y="349"/>
                  </a:lnTo>
                  <a:lnTo>
                    <a:pt x="3099" y="353"/>
                  </a:lnTo>
                  <a:lnTo>
                    <a:pt x="3080" y="355"/>
                  </a:lnTo>
                  <a:lnTo>
                    <a:pt x="3057" y="357"/>
                  </a:lnTo>
                  <a:lnTo>
                    <a:pt x="3034" y="359"/>
                  </a:lnTo>
                  <a:lnTo>
                    <a:pt x="2961" y="360"/>
                  </a:lnTo>
                  <a:lnTo>
                    <a:pt x="2886" y="364"/>
                  </a:lnTo>
                  <a:lnTo>
                    <a:pt x="2811" y="366"/>
                  </a:lnTo>
                  <a:lnTo>
                    <a:pt x="2732" y="372"/>
                  </a:lnTo>
                  <a:lnTo>
                    <a:pt x="2653" y="376"/>
                  </a:lnTo>
                  <a:lnTo>
                    <a:pt x="2575" y="382"/>
                  </a:lnTo>
                  <a:lnTo>
                    <a:pt x="2492" y="387"/>
                  </a:lnTo>
                  <a:lnTo>
                    <a:pt x="2410" y="395"/>
                  </a:lnTo>
                  <a:lnTo>
                    <a:pt x="2327" y="401"/>
                  </a:lnTo>
                  <a:lnTo>
                    <a:pt x="2241" y="410"/>
                  </a:lnTo>
                  <a:lnTo>
                    <a:pt x="2068" y="428"/>
                  </a:lnTo>
                  <a:lnTo>
                    <a:pt x="1889" y="449"/>
                  </a:lnTo>
                  <a:lnTo>
                    <a:pt x="1705" y="474"/>
                  </a:lnTo>
                  <a:lnTo>
                    <a:pt x="1678" y="476"/>
                  </a:lnTo>
                  <a:lnTo>
                    <a:pt x="1651" y="479"/>
                  </a:lnTo>
                  <a:lnTo>
                    <a:pt x="1623" y="483"/>
                  </a:lnTo>
                  <a:lnTo>
                    <a:pt x="1594" y="487"/>
                  </a:lnTo>
                  <a:lnTo>
                    <a:pt x="1565" y="493"/>
                  </a:lnTo>
                  <a:lnTo>
                    <a:pt x="1536" y="497"/>
                  </a:lnTo>
                  <a:lnTo>
                    <a:pt x="1506" y="501"/>
                  </a:lnTo>
                  <a:lnTo>
                    <a:pt x="1475" y="506"/>
                  </a:lnTo>
                  <a:lnTo>
                    <a:pt x="1444" y="510"/>
                  </a:lnTo>
                  <a:lnTo>
                    <a:pt x="1411" y="516"/>
                  </a:lnTo>
                  <a:lnTo>
                    <a:pt x="1381" y="522"/>
                  </a:lnTo>
                  <a:lnTo>
                    <a:pt x="1348" y="527"/>
                  </a:lnTo>
                  <a:lnTo>
                    <a:pt x="1314" y="533"/>
                  </a:lnTo>
                  <a:lnTo>
                    <a:pt x="1281" y="539"/>
                  </a:lnTo>
                  <a:lnTo>
                    <a:pt x="1246" y="545"/>
                  </a:lnTo>
                  <a:lnTo>
                    <a:pt x="1212" y="550"/>
                  </a:lnTo>
                  <a:lnTo>
                    <a:pt x="1175" y="556"/>
                  </a:lnTo>
                  <a:lnTo>
                    <a:pt x="1141" y="564"/>
                  </a:lnTo>
                  <a:lnTo>
                    <a:pt x="1104" y="570"/>
                  </a:lnTo>
                  <a:lnTo>
                    <a:pt x="1066" y="577"/>
                  </a:lnTo>
                  <a:lnTo>
                    <a:pt x="1029" y="585"/>
                  </a:lnTo>
                  <a:lnTo>
                    <a:pt x="991" y="593"/>
                  </a:lnTo>
                  <a:lnTo>
                    <a:pt x="953" y="600"/>
                  </a:lnTo>
                  <a:lnTo>
                    <a:pt x="914" y="608"/>
                  </a:lnTo>
                  <a:lnTo>
                    <a:pt x="874" y="616"/>
                  </a:lnTo>
                  <a:lnTo>
                    <a:pt x="834" y="625"/>
                  </a:lnTo>
                  <a:lnTo>
                    <a:pt x="793" y="633"/>
                  </a:lnTo>
                  <a:lnTo>
                    <a:pt x="753" y="643"/>
                  </a:lnTo>
                  <a:lnTo>
                    <a:pt x="711" y="650"/>
                  </a:lnTo>
                  <a:lnTo>
                    <a:pt x="669" y="660"/>
                  </a:lnTo>
                  <a:lnTo>
                    <a:pt x="626" y="670"/>
                  </a:lnTo>
                  <a:lnTo>
                    <a:pt x="584" y="679"/>
                  </a:lnTo>
                  <a:lnTo>
                    <a:pt x="567" y="685"/>
                  </a:lnTo>
                  <a:lnTo>
                    <a:pt x="551" y="689"/>
                  </a:lnTo>
                  <a:lnTo>
                    <a:pt x="536" y="693"/>
                  </a:lnTo>
                  <a:lnTo>
                    <a:pt x="521" y="696"/>
                  </a:lnTo>
                  <a:lnTo>
                    <a:pt x="507" y="698"/>
                  </a:lnTo>
                  <a:lnTo>
                    <a:pt x="494" y="702"/>
                  </a:lnTo>
                  <a:lnTo>
                    <a:pt x="482" y="704"/>
                  </a:lnTo>
                  <a:lnTo>
                    <a:pt x="471" y="706"/>
                  </a:lnTo>
                  <a:lnTo>
                    <a:pt x="461" y="710"/>
                  </a:lnTo>
                  <a:lnTo>
                    <a:pt x="452" y="710"/>
                  </a:lnTo>
                  <a:lnTo>
                    <a:pt x="444" y="712"/>
                  </a:lnTo>
                  <a:lnTo>
                    <a:pt x="436" y="714"/>
                  </a:lnTo>
                  <a:lnTo>
                    <a:pt x="431" y="714"/>
                  </a:lnTo>
                  <a:lnTo>
                    <a:pt x="425" y="716"/>
                  </a:lnTo>
                  <a:lnTo>
                    <a:pt x="419" y="716"/>
                  </a:lnTo>
                  <a:lnTo>
                    <a:pt x="415" y="716"/>
                  </a:lnTo>
                  <a:lnTo>
                    <a:pt x="400" y="716"/>
                  </a:lnTo>
                  <a:lnTo>
                    <a:pt x="383" y="714"/>
                  </a:lnTo>
                  <a:lnTo>
                    <a:pt x="367" y="714"/>
                  </a:lnTo>
                  <a:lnTo>
                    <a:pt x="350" y="712"/>
                  </a:lnTo>
                  <a:lnTo>
                    <a:pt x="333" y="708"/>
                  </a:lnTo>
                  <a:lnTo>
                    <a:pt x="317" y="706"/>
                  </a:lnTo>
                  <a:lnTo>
                    <a:pt x="300" y="702"/>
                  </a:lnTo>
                  <a:lnTo>
                    <a:pt x="283" y="698"/>
                  </a:lnTo>
                  <a:lnTo>
                    <a:pt x="265" y="693"/>
                  </a:lnTo>
                  <a:lnTo>
                    <a:pt x="250" y="687"/>
                  </a:lnTo>
                  <a:lnTo>
                    <a:pt x="233" y="681"/>
                  </a:lnTo>
                  <a:lnTo>
                    <a:pt x="216" y="675"/>
                  </a:lnTo>
                  <a:lnTo>
                    <a:pt x="198" y="668"/>
                  </a:lnTo>
                  <a:lnTo>
                    <a:pt x="183" y="660"/>
                  </a:lnTo>
                  <a:lnTo>
                    <a:pt x="166" y="652"/>
                  </a:lnTo>
                  <a:lnTo>
                    <a:pt x="150" y="643"/>
                  </a:lnTo>
                  <a:lnTo>
                    <a:pt x="131" y="635"/>
                  </a:lnTo>
                  <a:lnTo>
                    <a:pt x="116" y="627"/>
                  </a:lnTo>
                  <a:lnTo>
                    <a:pt x="100" y="620"/>
                  </a:lnTo>
                  <a:lnTo>
                    <a:pt x="85" y="610"/>
                  </a:lnTo>
                  <a:lnTo>
                    <a:pt x="72" y="602"/>
                  </a:lnTo>
                  <a:lnTo>
                    <a:pt x="60" y="595"/>
                  </a:lnTo>
                  <a:lnTo>
                    <a:pt x="48" y="587"/>
                  </a:lnTo>
                  <a:lnTo>
                    <a:pt x="39" y="579"/>
                  </a:lnTo>
                  <a:lnTo>
                    <a:pt x="29" y="572"/>
                  </a:lnTo>
                  <a:lnTo>
                    <a:pt x="22" y="564"/>
                  </a:lnTo>
                  <a:lnTo>
                    <a:pt x="14" y="554"/>
                  </a:lnTo>
                  <a:lnTo>
                    <a:pt x="10" y="547"/>
                  </a:lnTo>
                  <a:lnTo>
                    <a:pt x="4" y="539"/>
                  </a:lnTo>
                  <a:lnTo>
                    <a:pt x="2" y="531"/>
                  </a:lnTo>
                  <a:lnTo>
                    <a:pt x="0" y="524"/>
                  </a:lnTo>
                  <a:lnTo>
                    <a:pt x="0" y="516"/>
                  </a:lnTo>
                  <a:lnTo>
                    <a:pt x="0" y="512"/>
                  </a:lnTo>
                  <a:lnTo>
                    <a:pt x="2" y="508"/>
                  </a:lnTo>
                  <a:lnTo>
                    <a:pt x="4" y="504"/>
                  </a:lnTo>
                  <a:lnTo>
                    <a:pt x="6" y="503"/>
                  </a:lnTo>
                  <a:lnTo>
                    <a:pt x="12" y="499"/>
                  </a:lnTo>
                  <a:lnTo>
                    <a:pt x="16" y="495"/>
                  </a:lnTo>
                  <a:lnTo>
                    <a:pt x="22" y="491"/>
                  </a:lnTo>
                  <a:lnTo>
                    <a:pt x="29" y="489"/>
                  </a:lnTo>
                  <a:lnTo>
                    <a:pt x="37" y="485"/>
                  </a:lnTo>
                  <a:lnTo>
                    <a:pt x="47" y="481"/>
                  </a:lnTo>
                  <a:lnTo>
                    <a:pt x="56" y="478"/>
                  </a:lnTo>
                  <a:lnTo>
                    <a:pt x="66" y="476"/>
                  </a:lnTo>
                  <a:lnTo>
                    <a:pt x="77" y="472"/>
                  </a:lnTo>
                  <a:lnTo>
                    <a:pt x="89" y="468"/>
                  </a:lnTo>
                  <a:lnTo>
                    <a:pt x="102" y="464"/>
                  </a:lnTo>
                  <a:lnTo>
                    <a:pt x="116" y="460"/>
                  </a:lnTo>
                  <a:lnTo>
                    <a:pt x="288" y="433"/>
                  </a:lnTo>
                  <a:lnTo>
                    <a:pt x="459" y="408"/>
                  </a:lnTo>
                  <a:lnTo>
                    <a:pt x="624" y="383"/>
                  </a:lnTo>
                  <a:lnTo>
                    <a:pt x="786" y="357"/>
                  </a:lnTo>
                  <a:lnTo>
                    <a:pt x="943" y="332"/>
                  </a:lnTo>
                  <a:lnTo>
                    <a:pt x="1099" y="309"/>
                  </a:lnTo>
                  <a:lnTo>
                    <a:pt x="1248" y="284"/>
                  </a:lnTo>
                  <a:lnTo>
                    <a:pt x="1394" y="261"/>
                  </a:lnTo>
                  <a:lnTo>
                    <a:pt x="1536" y="238"/>
                  </a:lnTo>
                  <a:lnTo>
                    <a:pt x="1674" y="213"/>
                  </a:lnTo>
                  <a:lnTo>
                    <a:pt x="1809" y="190"/>
                  </a:lnTo>
                  <a:lnTo>
                    <a:pt x="1939" y="168"/>
                  </a:lnTo>
                  <a:lnTo>
                    <a:pt x="2066" y="145"/>
                  </a:lnTo>
                  <a:lnTo>
                    <a:pt x="2189" y="122"/>
                  </a:lnTo>
                  <a:lnTo>
                    <a:pt x="2306" y="101"/>
                  </a:lnTo>
                  <a:lnTo>
                    <a:pt x="2421" y="78"/>
                  </a:lnTo>
                  <a:lnTo>
                    <a:pt x="2460" y="69"/>
                  </a:lnTo>
                  <a:lnTo>
                    <a:pt x="2498" y="59"/>
                  </a:lnTo>
                  <a:lnTo>
                    <a:pt x="2533" y="49"/>
                  </a:lnTo>
                  <a:lnTo>
                    <a:pt x="2567" y="42"/>
                  </a:lnTo>
                  <a:lnTo>
                    <a:pt x="2598" y="36"/>
                  </a:lnTo>
                  <a:lnTo>
                    <a:pt x="2629" y="28"/>
                  </a:lnTo>
                  <a:lnTo>
                    <a:pt x="2655" y="23"/>
                  </a:lnTo>
                  <a:lnTo>
                    <a:pt x="2680" y="19"/>
                  </a:lnTo>
                  <a:lnTo>
                    <a:pt x="2705" y="13"/>
                  </a:lnTo>
                  <a:lnTo>
                    <a:pt x="2728" y="9"/>
                  </a:lnTo>
                  <a:lnTo>
                    <a:pt x="2748" y="5"/>
                  </a:lnTo>
                  <a:lnTo>
                    <a:pt x="2767" y="3"/>
                  </a:lnTo>
                  <a:lnTo>
                    <a:pt x="2782" y="1"/>
                  </a:lnTo>
                  <a:lnTo>
                    <a:pt x="2797" y="0"/>
                  </a:lnTo>
                  <a:lnTo>
                    <a:pt x="2809" y="0"/>
                  </a:lnTo>
                  <a:lnTo>
                    <a:pt x="2820" y="0"/>
                  </a:lnTo>
                  <a:lnTo>
                    <a:pt x="2820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3696140" y="4065599"/>
              <a:ext cx="113775" cy="282003"/>
            </a:xfrm>
            <a:custGeom>
              <a:avLst/>
              <a:gdLst/>
              <a:ahLst/>
              <a:cxnLst>
                <a:cxn ang="0">
                  <a:pos x="94" y="1"/>
                </a:cxn>
                <a:cxn ang="0">
                  <a:pos x="154" y="11"/>
                </a:cxn>
                <a:cxn ang="0">
                  <a:pos x="209" y="30"/>
                </a:cxn>
                <a:cxn ang="0">
                  <a:pos x="257" y="51"/>
                </a:cxn>
                <a:cxn ang="0">
                  <a:pos x="298" y="72"/>
                </a:cxn>
                <a:cxn ang="0">
                  <a:pos x="327" y="97"/>
                </a:cxn>
                <a:cxn ang="0">
                  <a:pos x="344" y="122"/>
                </a:cxn>
                <a:cxn ang="0">
                  <a:pos x="351" y="147"/>
                </a:cxn>
                <a:cxn ang="0">
                  <a:pos x="353" y="184"/>
                </a:cxn>
                <a:cxn ang="0">
                  <a:pos x="363" y="257"/>
                </a:cxn>
                <a:cxn ang="0">
                  <a:pos x="378" y="362"/>
                </a:cxn>
                <a:cxn ang="0">
                  <a:pos x="396" y="483"/>
                </a:cxn>
                <a:cxn ang="0">
                  <a:pos x="409" y="587"/>
                </a:cxn>
                <a:cxn ang="0">
                  <a:pos x="417" y="673"/>
                </a:cxn>
                <a:cxn ang="0">
                  <a:pos x="421" y="744"/>
                </a:cxn>
                <a:cxn ang="0">
                  <a:pos x="422" y="802"/>
                </a:cxn>
                <a:cxn ang="0">
                  <a:pos x="417" y="852"/>
                </a:cxn>
                <a:cxn ang="0">
                  <a:pos x="405" y="892"/>
                </a:cxn>
                <a:cxn ang="0">
                  <a:pos x="386" y="923"/>
                </a:cxn>
                <a:cxn ang="0">
                  <a:pos x="367" y="940"/>
                </a:cxn>
                <a:cxn ang="0">
                  <a:pos x="348" y="946"/>
                </a:cxn>
                <a:cxn ang="0">
                  <a:pos x="321" y="938"/>
                </a:cxn>
                <a:cxn ang="0">
                  <a:pos x="296" y="915"/>
                </a:cxn>
                <a:cxn ang="0">
                  <a:pos x="267" y="873"/>
                </a:cxn>
                <a:cxn ang="0">
                  <a:pos x="244" y="815"/>
                </a:cxn>
                <a:cxn ang="0">
                  <a:pos x="229" y="754"/>
                </a:cxn>
                <a:cxn ang="0">
                  <a:pos x="215" y="679"/>
                </a:cxn>
                <a:cxn ang="0">
                  <a:pos x="202" y="610"/>
                </a:cxn>
                <a:cxn ang="0">
                  <a:pos x="192" y="556"/>
                </a:cxn>
                <a:cxn ang="0">
                  <a:pos x="184" y="520"/>
                </a:cxn>
                <a:cxn ang="0">
                  <a:pos x="181" y="501"/>
                </a:cxn>
                <a:cxn ang="0">
                  <a:pos x="177" y="474"/>
                </a:cxn>
                <a:cxn ang="0">
                  <a:pos x="167" y="410"/>
                </a:cxn>
                <a:cxn ang="0">
                  <a:pos x="158" y="353"/>
                </a:cxn>
                <a:cxn ang="0">
                  <a:pos x="146" y="307"/>
                </a:cxn>
                <a:cxn ang="0">
                  <a:pos x="136" y="266"/>
                </a:cxn>
                <a:cxn ang="0">
                  <a:pos x="127" y="236"/>
                </a:cxn>
                <a:cxn ang="0">
                  <a:pos x="119" y="207"/>
                </a:cxn>
                <a:cxn ang="0">
                  <a:pos x="106" y="180"/>
                </a:cxn>
                <a:cxn ang="0">
                  <a:pos x="81" y="145"/>
                </a:cxn>
                <a:cxn ang="0">
                  <a:pos x="29" y="97"/>
                </a:cxn>
                <a:cxn ang="0">
                  <a:pos x="12" y="82"/>
                </a:cxn>
                <a:cxn ang="0">
                  <a:pos x="2" y="71"/>
                </a:cxn>
                <a:cxn ang="0">
                  <a:pos x="0" y="51"/>
                </a:cxn>
                <a:cxn ang="0">
                  <a:pos x="10" y="21"/>
                </a:cxn>
                <a:cxn ang="0">
                  <a:pos x="21" y="9"/>
                </a:cxn>
                <a:cxn ang="0">
                  <a:pos x="35" y="1"/>
                </a:cxn>
                <a:cxn ang="0">
                  <a:pos x="52" y="0"/>
                </a:cxn>
              </a:cxnLst>
              <a:rect l="0" t="0" r="r" b="b"/>
              <a:pathLst>
                <a:path w="422" h="946">
                  <a:moveTo>
                    <a:pt x="52" y="0"/>
                  </a:moveTo>
                  <a:lnTo>
                    <a:pt x="73" y="0"/>
                  </a:lnTo>
                  <a:lnTo>
                    <a:pt x="94" y="1"/>
                  </a:lnTo>
                  <a:lnTo>
                    <a:pt x="115" y="3"/>
                  </a:lnTo>
                  <a:lnTo>
                    <a:pt x="135" y="7"/>
                  </a:lnTo>
                  <a:lnTo>
                    <a:pt x="154" y="11"/>
                  </a:lnTo>
                  <a:lnTo>
                    <a:pt x="173" y="17"/>
                  </a:lnTo>
                  <a:lnTo>
                    <a:pt x="190" y="23"/>
                  </a:lnTo>
                  <a:lnTo>
                    <a:pt x="209" y="30"/>
                  </a:lnTo>
                  <a:lnTo>
                    <a:pt x="227" y="36"/>
                  </a:lnTo>
                  <a:lnTo>
                    <a:pt x="242" y="44"/>
                  </a:lnTo>
                  <a:lnTo>
                    <a:pt x="257" y="51"/>
                  </a:lnTo>
                  <a:lnTo>
                    <a:pt x="273" y="59"/>
                  </a:lnTo>
                  <a:lnTo>
                    <a:pt x="286" y="65"/>
                  </a:lnTo>
                  <a:lnTo>
                    <a:pt x="298" y="72"/>
                  </a:lnTo>
                  <a:lnTo>
                    <a:pt x="307" y="82"/>
                  </a:lnTo>
                  <a:lnTo>
                    <a:pt x="317" y="90"/>
                  </a:lnTo>
                  <a:lnTo>
                    <a:pt x="327" y="97"/>
                  </a:lnTo>
                  <a:lnTo>
                    <a:pt x="332" y="105"/>
                  </a:lnTo>
                  <a:lnTo>
                    <a:pt x="340" y="113"/>
                  </a:lnTo>
                  <a:lnTo>
                    <a:pt x="344" y="122"/>
                  </a:lnTo>
                  <a:lnTo>
                    <a:pt x="348" y="130"/>
                  </a:lnTo>
                  <a:lnTo>
                    <a:pt x="351" y="140"/>
                  </a:lnTo>
                  <a:lnTo>
                    <a:pt x="351" y="147"/>
                  </a:lnTo>
                  <a:lnTo>
                    <a:pt x="353" y="157"/>
                  </a:lnTo>
                  <a:lnTo>
                    <a:pt x="353" y="170"/>
                  </a:lnTo>
                  <a:lnTo>
                    <a:pt x="353" y="184"/>
                  </a:lnTo>
                  <a:lnTo>
                    <a:pt x="357" y="213"/>
                  </a:lnTo>
                  <a:lnTo>
                    <a:pt x="361" y="241"/>
                  </a:lnTo>
                  <a:lnTo>
                    <a:pt x="363" y="257"/>
                  </a:lnTo>
                  <a:lnTo>
                    <a:pt x="365" y="272"/>
                  </a:lnTo>
                  <a:lnTo>
                    <a:pt x="373" y="318"/>
                  </a:lnTo>
                  <a:lnTo>
                    <a:pt x="378" y="362"/>
                  </a:lnTo>
                  <a:lnTo>
                    <a:pt x="384" y="405"/>
                  </a:lnTo>
                  <a:lnTo>
                    <a:pt x="390" y="445"/>
                  </a:lnTo>
                  <a:lnTo>
                    <a:pt x="396" y="483"/>
                  </a:lnTo>
                  <a:lnTo>
                    <a:pt x="399" y="520"/>
                  </a:lnTo>
                  <a:lnTo>
                    <a:pt x="405" y="554"/>
                  </a:lnTo>
                  <a:lnTo>
                    <a:pt x="409" y="587"/>
                  </a:lnTo>
                  <a:lnTo>
                    <a:pt x="411" y="618"/>
                  </a:lnTo>
                  <a:lnTo>
                    <a:pt x="415" y="646"/>
                  </a:lnTo>
                  <a:lnTo>
                    <a:pt x="417" y="673"/>
                  </a:lnTo>
                  <a:lnTo>
                    <a:pt x="419" y="700"/>
                  </a:lnTo>
                  <a:lnTo>
                    <a:pt x="421" y="723"/>
                  </a:lnTo>
                  <a:lnTo>
                    <a:pt x="421" y="744"/>
                  </a:lnTo>
                  <a:lnTo>
                    <a:pt x="422" y="765"/>
                  </a:lnTo>
                  <a:lnTo>
                    <a:pt x="422" y="783"/>
                  </a:lnTo>
                  <a:lnTo>
                    <a:pt x="422" y="802"/>
                  </a:lnTo>
                  <a:lnTo>
                    <a:pt x="421" y="821"/>
                  </a:lnTo>
                  <a:lnTo>
                    <a:pt x="419" y="837"/>
                  </a:lnTo>
                  <a:lnTo>
                    <a:pt x="417" y="852"/>
                  </a:lnTo>
                  <a:lnTo>
                    <a:pt x="415" y="867"/>
                  </a:lnTo>
                  <a:lnTo>
                    <a:pt x="409" y="881"/>
                  </a:lnTo>
                  <a:lnTo>
                    <a:pt x="405" y="892"/>
                  </a:lnTo>
                  <a:lnTo>
                    <a:pt x="399" y="904"/>
                  </a:lnTo>
                  <a:lnTo>
                    <a:pt x="392" y="915"/>
                  </a:lnTo>
                  <a:lnTo>
                    <a:pt x="386" y="923"/>
                  </a:lnTo>
                  <a:lnTo>
                    <a:pt x="380" y="931"/>
                  </a:lnTo>
                  <a:lnTo>
                    <a:pt x="373" y="936"/>
                  </a:lnTo>
                  <a:lnTo>
                    <a:pt x="367" y="940"/>
                  </a:lnTo>
                  <a:lnTo>
                    <a:pt x="361" y="944"/>
                  </a:lnTo>
                  <a:lnTo>
                    <a:pt x="353" y="946"/>
                  </a:lnTo>
                  <a:lnTo>
                    <a:pt x="348" y="946"/>
                  </a:lnTo>
                  <a:lnTo>
                    <a:pt x="338" y="946"/>
                  </a:lnTo>
                  <a:lnTo>
                    <a:pt x="330" y="944"/>
                  </a:lnTo>
                  <a:lnTo>
                    <a:pt x="321" y="938"/>
                  </a:lnTo>
                  <a:lnTo>
                    <a:pt x="313" y="932"/>
                  </a:lnTo>
                  <a:lnTo>
                    <a:pt x="303" y="925"/>
                  </a:lnTo>
                  <a:lnTo>
                    <a:pt x="296" y="915"/>
                  </a:lnTo>
                  <a:lnTo>
                    <a:pt x="286" y="906"/>
                  </a:lnTo>
                  <a:lnTo>
                    <a:pt x="279" y="892"/>
                  </a:lnTo>
                  <a:lnTo>
                    <a:pt x="267" y="873"/>
                  </a:lnTo>
                  <a:lnTo>
                    <a:pt x="259" y="854"/>
                  </a:lnTo>
                  <a:lnTo>
                    <a:pt x="250" y="835"/>
                  </a:lnTo>
                  <a:lnTo>
                    <a:pt x="244" y="815"/>
                  </a:lnTo>
                  <a:lnTo>
                    <a:pt x="236" y="794"/>
                  </a:lnTo>
                  <a:lnTo>
                    <a:pt x="232" y="775"/>
                  </a:lnTo>
                  <a:lnTo>
                    <a:pt x="229" y="754"/>
                  </a:lnTo>
                  <a:lnTo>
                    <a:pt x="227" y="735"/>
                  </a:lnTo>
                  <a:lnTo>
                    <a:pt x="221" y="706"/>
                  </a:lnTo>
                  <a:lnTo>
                    <a:pt x="215" y="679"/>
                  </a:lnTo>
                  <a:lnTo>
                    <a:pt x="211" y="654"/>
                  </a:lnTo>
                  <a:lnTo>
                    <a:pt x="207" y="631"/>
                  </a:lnTo>
                  <a:lnTo>
                    <a:pt x="202" y="610"/>
                  </a:lnTo>
                  <a:lnTo>
                    <a:pt x="198" y="589"/>
                  </a:lnTo>
                  <a:lnTo>
                    <a:pt x="196" y="572"/>
                  </a:lnTo>
                  <a:lnTo>
                    <a:pt x="192" y="556"/>
                  </a:lnTo>
                  <a:lnTo>
                    <a:pt x="190" y="543"/>
                  </a:lnTo>
                  <a:lnTo>
                    <a:pt x="186" y="531"/>
                  </a:lnTo>
                  <a:lnTo>
                    <a:pt x="184" y="520"/>
                  </a:lnTo>
                  <a:lnTo>
                    <a:pt x="183" y="512"/>
                  </a:lnTo>
                  <a:lnTo>
                    <a:pt x="181" y="506"/>
                  </a:lnTo>
                  <a:lnTo>
                    <a:pt x="181" y="501"/>
                  </a:lnTo>
                  <a:lnTo>
                    <a:pt x="181" y="499"/>
                  </a:lnTo>
                  <a:lnTo>
                    <a:pt x="181" y="497"/>
                  </a:lnTo>
                  <a:lnTo>
                    <a:pt x="177" y="474"/>
                  </a:lnTo>
                  <a:lnTo>
                    <a:pt x="173" y="451"/>
                  </a:lnTo>
                  <a:lnTo>
                    <a:pt x="169" y="430"/>
                  </a:lnTo>
                  <a:lnTo>
                    <a:pt x="167" y="410"/>
                  </a:lnTo>
                  <a:lnTo>
                    <a:pt x="163" y="389"/>
                  </a:lnTo>
                  <a:lnTo>
                    <a:pt x="160" y="372"/>
                  </a:lnTo>
                  <a:lnTo>
                    <a:pt x="158" y="353"/>
                  </a:lnTo>
                  <a:lnTo>
                    <a:pt x="154" y="337"/>
                  </a:lnTo>
                  <a:lnTo>
                    <a:pt x="150" y="322"/>
                  </a:lnTo>
                  <a:lnTo>
                    <a:pt x="146" y="307"/>
                  </a:lnTo>
                  <a:lnTo>
                    <a:pt x="144" y="293"/>
                  </a:lnTo>
                  <a:lnTo>
                    <a:pt x="140" y="280"/>
                  </a:lnTo>
                  <a:lnTo>
                    <a:pt x="136" y="266"/>
                  </a:lnTo>
                  <a:lnTo>
                    <a:pt x="135" y="257"/>
                  </a:lnTo>
                  <a:lnTo>
                    <a:pt x="131" y="245"/>
                  </a:lnTo>
                  <a:lnTo>
                    <a:pt x="127" y="236"/>
                  </a:lnTo>
                  <a:lnTo>
                    <a:pt x="125" y="226"/>
                  </a:lnTo>
                  <a:lnTo>
                    <a:pt x="123" y="216"/>
                  </a:lnTo>
                  <a:lnTo>
                    <a:pt x="119" y="207"/>
                  </a:lnTo>
                  <a:lnTo>
                    <a:pt x="115" y="197"/>
                  </a:lnTo>
                  <a:lnTo>
                    <a:pt x="110" y="188"/>
                  </a:lnTo>
                  <a:lnTo>
                    <a:pt x="106" y="180"/>
                  </a:lnTo>
                  <a:lnTo>
                    <a:pt x="100" y="170"/>
                  </a:lnTo>
                  <a:lnTo>
                    <a:pt x="94" y="163"/>
                  </a:lnTo>
                  <a:lnTo>
                    <a:pt x="81" y="145"/>
                  </a:lnTo>
                  <a:lnTo>
                    <a:pt x="65" y="128"/>
                  </a:lnTo>
                  <a:lnTo>
                    <a:pt x="48" y="113"/>
                  </a:lnTo>
                  <a:lnTo>
                    <a:pt x="29" y="97"/>
                  </a:lnTo>
                  <a:lnTo>
                    <a:pt x="23" y="92"/>
                  </a:lnTo>
                  <a:lnTo>
                    <a:pt x="17" y="88"/>
                  </a:lnTo>
                  <a:lnTo>
                    <a:pt x="12" y="82"/>
                  </a:lnTo>
                  <a:lnTo>
                    <a:pt x="8" y="78"/>
                  </a:lnTo>
                  <a:lnTo>
                    <a:pt x="4" y="74"/>
                  </a:lnTo>
                  <a:lnTo>
                    <a:pt x="2" y="71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0" y="51"/>
                  </a:lnTo>
                  <a:lnTo>
                    <a:pt x="4" y="38"/>
                  </a:lnTo>
                  <a:lnTo>
                    <a:pt x="8" y="26"/>
                  </a:lnTo>
                  <a:lnTo>
                    <a:pt x="10" y="21"/>
                  </a:lnTo>
                  <a:lnTo>
                    <a:pt x="14" y="17"/>
                  </a:lnTo>
                  <a:lnTo>
                    <a:pt x="17" y="13"/>
                  </a:lnTo>
                  <a:lnTo>
                    <a:pt x="21" y="9"/>
                  </a:lnTo>
                  <a:lnTo>
                    <a:pt x="25" y="5"/>
                  </a:lnTo>
                  <a:lnTo>
                    <a:pt x="29" y="3"/>
                  </a:lnTo>
                  <a:lnTo>
                    <a:pt x="35" y="1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3734964" y="4014326"/>
              <a:ext cx="338089" cy="261135"/>
            </a:xfrm>
            <a:custGeom>
              <a:avLst/>
              <a:gdLst/>
              <a:ahLst/>
              <a:cxnLst>
                <a:cxn ang="0">
                  <a:pos x="893" y="4"/>
                </a:cxn>
                <a:cxn ang="0">
                  <a:pos x="956" y="21"/>
                </a:cxn>
                <a:cxn ang="0">
                  <a:pos x="1035" y="52"/>
                </a:cxn>
                <a:cxn ang="0">
                  <a:pos x="1131" y="96"/>
                </a:cxn>
                <a:cxn ang="0">
                  <a:pos x="1190" y="134"/>
                </a:cxn>
                <a:cxn ang="0">
                  <a:pos x="1223" y="167"/>
                </a:cxn>
                <a:cxn ang="0">
                  <a:pos x="1246" y="199"/>
                </a:cxn>
                <a:cxn ang="0">
                  <a:pos x="1256" y="234"/>
                </a:cxn>
                <a:cxn ang="0">
                  <a:pos x="1248" y="278"/>
                </a:cxn>
                <a:cxn ang="0">
                  <a:pos x="1215" y="322"/>
                </a:cxn>
                <a:cxn ang="0">
                  <a:pos x="1160" y="397"/>
                </a:cxn>
                <a:cxn ang="0">
                  <a:pos x="1110" y="499"/>
                </a:cxn>
                <a:cxn ang="0">
                  <a:pos x="1098" y="531"/>
                </a:cxn>
                <a:cxn ang="0">
                  <a:pos x="1094" y="541"/>
                </a:cxn>
                <a:cxn ang="0">
                  <a:pos x="1089" y="560"/>
                </a:cxn>
                <a:cxn ang="0">
                  <a:pos x="1079" y="587"/>
                </a:cxn>
                <a:cxn ang="0">
                  <a:pos x="1067" y="624"/>
                </a:cxn>
                <a:cxn ang="0">
                  <a:pos x="1052" y="668"/>
                </a:cxn>
                <a:cxn ang="0">
                  <a:pos x="1033" y="720"/>
                </a:cxn>
                <a:cxn ang="0">
                  <a:pos x="1012" y="779"/>
                </a:cxn>
                <a:cxn ang="0">
                  <a:pos x="989" y="823"/>
                </a:cxn>
                <a:cxn ang="0">
                  <a:pos x="962" y="850"/>
                </a:cxn>
                <a:cxn ang="0">
                  <a:pos x="927" y="867"/>
                </a:cxn>
                <a:cxn ang="0">
                  <a:pos x="885" y="875"/>
                </a:cxn>
                <a:cxn ang="0">
                  <a:pos x="829" y="873"/>
                </a:cxn>
                <a:cxn ang="0">
                  <a:pos x="785" y="864"/>
                </a:cxn>
                <a:cxn ang="0">
                  <a:pos x="758" y="848"/>
                </a:cxn>
                <a:cxn ang="0">
                  <a:pos x="747" y="827"/>
                </a:cxn>
                <a:cxn ang="0">
                  <a:pos x="747" y="802"/>
                </a:cxn>
                <a:cxn ang="0">
                  <a:pos x="751" y="764"/>
                </a:cxn>
                <a:cxn ang="0">
                  <a:pos x="760" y="662"/>
                </a:cxn>
                <a:cxn ang="0">
                  <a:pos x="774" y="554"/>
                </a:cxn>
                <a:cxn ang="0">
                  <a:pos x="780" y="455"/>
                </a:cxn>
                <a:cxn ang="0">
                  <a:pos x="781" y="374"/>
                </a:cxn>
                <a:cxn ang="0">
                  <a:pos x="774" y="326"/>
                </a:cxn>
                <a:cxn ang="0">
                  <a:pos x="755" y="309"/>
                </a:cxn>
                <a:cxn ang="0">
                  <a:pos x="732" y="305"/>
                </a:cxn>
                <a:cxn ang="0">
                  <a:pos x="661" y="309"/>
                </a:cxn>
                <a:cxn ang="0">
                  <a:pos x="557" y="328"/>
                </a:cxn>
                <a:cxn ang="0">
                  <a:pos x="440" y="351"/>
                </a:cxn>
                <a:cxn ang="0">
                  <a:pos x="342" y="366"/>
                </a:cxn>
                <a:cxn ang="0">
                  <a:pos x="267" y="378"/>
                </a:cxn>
                <a:cxn ang="0">
                  <a:pos x="213" y="382"/>
                </a:cxn>
                <a:cxn ang="0">
                  <a:pos x="156" y="374"/>
                </a:cxn>
                <a:cxn ang="0">
                  <a:pos x="123" y="361"/>
                </a:cxn>
                <a:cxn ang="0">
                  <a:pos x="90" y="338"/>
                </a:cxn>
                <a:cxn ang="0">
                  <a:pos x="58" y="311"/>
                </a:cxn>
                <a:cxn ang="0">
                  <a:pos x="29" y="291"/>
                </a:cxn>
                <a:cxn ang="0">
                  <a:pos x="12" y="274"/>
                </a:cxn>
                <a:cxn ang="0">
                  <a:pos x="2" y="261"/>
                </a:cxn>
                <a:cxn ang="0">
                  <a:pos x="2" y="245"/>
                </a:cxn>
                <a:cxn ang="0">
                  <a:pos x="10" y="228"/>
                </a:cxn>
                <a:cxn ang="0">
                  <a:pos x="37" y="215"/>
                </a:cxn>
                <a:cxn ang="0">
                  <a:pos x="119" y="207"/>
                </a:cxn>
                <a:cxn ang="0">
                  <a:pos x="223" y="196"/>
                </a:cxn>
                <a:cxn ang="0">
                  <a:pos x="319" y="182"/>
                </a:cxn>
                <a:cxn ang="0">
                  <a:pos x="405" y="163"/>
                </a:cxn>
                <a:cxn ang="0">
                  <a:pos x="528" y="132"/>
                </a:cxn>
                <a:cxn ang="0">
                  <a:pos x="684" y="75"/>
                </a:cxn>
                <a:cxn ang="0">
                  <a:pos x="787" y="21"/>
                </a:cxn>
                <a:cxn ang="0">
                  <a:pos x="837" y="2"/>
                </a:cxn>
                <a:cxn ang="0">
                  <a:pos x="856" y="0"/>
                </a:cxn>
              </a:cxnLst>
              <a:rect l="0" t="0" r="r" b="b"/>
              <a:pathLst>
                <a:path w="1256" h="875">
                  <a:moveTo>
                    <a:pt x="856" y="0"/>
                  </a:moveTo>
                  <a:lnTo>
                    <a:pt x="868" y="0"/>
                  </a:lnTo>
                  <a:lnTo>
                    <a:pt x="879" y="2"/>
                  </a:lnTo>
                  <a:lnTo>
                    <a:pt x="893" y="4"/>
                  </a:lnTo>
                  <a:lnTo>
                    <a:pt x="908" y="7"/>
                  </a:lnTo>
                  <a:lnTo>
                    <a:pt x="924" y="11"/>
                  </a:lnTo>
                  <a:lnTo>
                    <a:pt x="939" y="15"/>
                  </a:lnTo>
                  <a:lnTo>
                    <a:pt x="956" y="21"/>
                  </a:lnTo>
                  <a:lnTo>
                    <a:pt x="973" y="27"/>
                  </a:lnTo>
                  <a:lnTo>
                    <a:pt x="993" y="34"/>
                  </a:lnTo>
                  <a:lnTo>
                    <a:pt x="1014" y="42"/>
                  </a:lnTo>
                  <a:lnTo>
                    <a:pt x="1035" y="52"/>
                  </a:lnTo>
                  <a:lnTo>
                    <a:pt x="1058" y="61"/>
                  </a:lnTo>
                  <a:lnTo>
                    <a:pt x="1081" y="73"/>
                  </a:lnTo>
                  <a:lnTo>
                    <a:pt x="1104" y="84"/>
                  </a:lnTo>
                  <a:lnTo>
                    <a:pt x="1131" y="96"/>
                  </a:lnTo>
                  <a:lnTo>
                    <a:pt x="1158" y="109"/>
                  </a:lnTo>
                  <a:lnTo>
                    <a:pt x="1169" y="117"/>
                  </a:lnTo>
                  <a:lnTo>
                    <a:pt x="1179" y="126"/>
                  </a:lnTo>
                  <a:lnTo>
                    <a:pt x="1190" y="134"/>
                  </a:lnTo>
                  <a:lnTo>
                    <a:pt x="1198" y="142"/>
                  </a:lnTo>
                  <a:lnTo>
                    <a:pt x="1208" y="149"/>
                  </a:lnTo>
                  <a:lnTo>
                    <a:pt x="1215" y="157"/>
                  </a:lnTo>
                  <a:lnTo>
                    <a:pt x="1223" y="167"/>
                  </a:lnTo>
                  <a:lnTo>
                    <a:pt x="1231" y="174"/>
                  </a:lnTo>
                  <a:lnTo>
                    <a:pt x="1236" y="182"/>
                  </a:lnTo>
                  <a:lnTo>
                    <a:pt x="1240" y="192"/>
                  </a:lnTo>
                  <a:lnTo>
                    <a:pt x="1246" y="199"/>
                  </a:lnTo>
                  <a:lnTo>
                    <a:pt x="1248" y="207"/>
                  </a:lnTo>
                  <a:lnTo>
                    <a:pt x="1252" y="217"/>
                  </a:lnTo>
                  <a:lnTo>
                    <a:pt x="1254" y="224"/>
                  </a:lnTo>
                  <a:lnTo>
                    <a:pt x="1256" y="234"/>
                  </a:lnTo>
                  <a:lnTo>
                    <a:pt x="1256" y="243"/>
                  </a:lnTo>
                  <a:lnTo>
                    <a:pt x="1254" y="255"/>
                  </a:lnTo>
                  <a:lnTo>
                    <a:pt x="1252" y="267"/>
                  </a:lnTo>
                  <a:lnTo>
                    <a:pt x="1248" y="278"/>
                  </a:lnTo>
                  <a:lnTo>
                    <a:pt x="1242" y="288"/>
                  </a:lnTo>
                  <a:lnTo>
                    <a:pt x="1234" y="299"/>
                  </a:lnTo>
                  <a:lnTo>
                    <a:pt x="1225" y="311"/>
                  </a:lnTo>
                  <a:lnTo>
                    <a:pt x="1215" y="322"/>
                  </a:lnTo>
                  <a:lnTo>
                    <a:pt x="1204" y="334"/>
                  </a:lnTo>
                  <a:lnTo>
                    <a:pt x="1188" y="353"/>
                  </a:lnTo>
                  <a:lnTo>
                    <a:pt x="1173" y="374"/>
                  </a:lnTo>
                  <a:lnTo>
                    <a:pt x="1160" y="397"/>
                  </a:lnTo>
                  <a:lnTo>
                    <a:pt x="1146" y="420"/>
                  </a:lnTo>
                  <a:lnTo>
                    <a:pt x="1135" y="445"/>
                  </a:lnTo>
                  <a:lnTo>
                    <a:pt x="1121" y="472"/>
                  </a:lnTo>
                  <a:lnTo>
                    <a:pt x="1110" y="499"/>
                  </a:lnTo>
                  <a:lnTo>
                    <a:pt x="1098" y="530"/>
                  </a:lnTo>
                  <a:lnTo>
                    <a:pt x="1098" y="530"/>
                  </a:lnTo>
                  <a:lnTo>
                    <a:pt x="1098" y="530"/>
                  </a:lnTo>
                  <a:lnTo>
                    <a:pt x="1098" y="531"/>
                  </a:lnTo>
                  <a:lnTo>
                    <a:pt x="1098" y="533"/>
                  </a:lnTo>
                  <a:lnTo>
                    <a:pt x="1096" y="535"/>
                  </a:lnTo>
                  <a:lnTo>
                    <a:pt x="1096" y="537"/>
                  </a:lnTo>
                  <a:lnTo>
                    <a:pt x="1094" y="541"/>
                  </a:lnTo>
                  <a:lnTo>
                    <a:pt x="1092" y="545"/>
                  </a:lnTo>
                  <a:lnTo>
                    <a:pt x="1092" y="551"/>
                  </a:lnTo>
                  <a:lnTo>
                    <a:pt x="1091" y="554"/>
                  </a:lnTo>
                  <a:lnTo>
                    <a:pt x="1089" y="560"/>
                  </a:lnTo>
                  <a:lnTo>
                    <a:pt x="1087" y="566"/>
                  </a:lnTo>
                  <a:lnTo>
                    <a:pt x="1083" y="574"/>
                  </a:lnTo>
                  <a:lnTo>
                    <a:pt x="1081" y="579"/>
                  </a:lnTo>
                  <a:lnTo>
                    <a:pt x="1079" y="587"/>
                  </a:lnTo>
                  <a:lnTo>
                    <a:pt x="1075" y="597"/>
                  </a:lnTo>
                  <a:lnTo>
                    <a:pt x="1073" y="604"/>
                  </a:lnTo>
                  <a:lnTo>
                    <a:pt x="1069" y="614"/>
                  </a:lnTo>
                  <a:lnTo>
                    <a:pt x="1067" y="624"/>
                  </a:lnTo>
                  <a:lnTo>
                    <a:pt x="1064" y="633"/>
                  </a:lnTo>
                  <a:lnTo>
                    <a:pt x="1060" y="645"/>
                  </a:lnTo>
                  <a:lnTo>
                    <a:pt x="1056" y="656"/>
                  </a:lnTo>
                  <a:lnTo>
                    <a:pt x="1052" y="668"/>
                  </a:lnTo>
                  <a:lnTo>
                    <a:pt x="1046" y="679"/>
                  </a:lnTo>
                  <a:lnTo>
                    <a:pt x="1043" y="693"/>
                  </a:lnTo>
                  <a:lnTo>
                    <a:pt x="1039" y="706"/>
                  </a:lnTo>
                  <a:lnTo>
                    <a:pt x="1033" y="720"/>
                  </a:lnTo>
                  <a:lnTo>
                    <a:pt x="1029" y="733"/>
                  </a:lnTo>
                  <a:lnTo>
                    <a:pt x="1023" y="748"/>
                  </a:lnTo>
                  <a:lnTo>
                    <a:pt x="1018" y="764"/>
                  </a:lnTo>
                  <a:lnTo>
                    <a:pt x="1012" y="779"/>
                  </a:lnTo>
                  <a:lnTo>
                    <a:pt x="1006" y="796"/>
                  </a:lnTo>
                  <a:lnTo>
                    <a:pt x="1000" y="806"/>
                  </a:lnTo>
                  <a:lnTo>
                    <a:pt x="995" y="816"/>
                  </a:lnTo>
                  <a:lnTo>
                    <a:pt x="989" y="823"/>
                  </a:lnTo>
                  <a:lnTo>
                    <a:pt x="983" y="831"/>
                  </a:lnTo>
                  <a:lnTo>
                    <a:pt x="975" y="839"/>
                  </a:lnTo>
                  <a:lnTo>
                    <a:pt x="970" y="844"/>
                  </a:lnTo>
                  <a:lnTo>
                    <a:pt x="962" y="850"/>
                  </a:lnTo>
                  <a:lnTo>
                    <a:pt x="952" y="856"/>
                  </a:lnTo>
                  <a:lnTo>
                    <a:pt x="945" y="860"/>
                  </a:lnTo>
                  <a:lnTo>
                    <a:pt x="937" y="864"/>
                  </a:lnTo>
                  <a:lnTo>
                    <a:pt x="927" y="867"/>
                  </a:lnTo>
                  <a:lnTo>
                    <a:pt x="918" y="869"/>
                  </a:lnTo>
                  <a:lnTo>
                    <a:pt x="906" y="871"/>
                  </a:lnTo>
                  <a:lnTo>
                    <a:pt x="897" y="873"/>
                  </a:lnTo>
                  <a:lnTo>
                    <a:pt x="885" y="875"/>
                  </a:lnTo>
                  <a:lnTo>
                    <a:pt x="874" y="875"/>
                  </a:lnTo>
                  <a:lnTo>
                    <a:pt x="858" y="875"/>
                  </a:lnTo>
                  <a:lnTo>
                    <a:pt x="843" y="873"/>
                  </a:lnTo>
                  <a:lnTo>
                    <a:pt x="829" y="873"/>
                  </a:lnTo>
                  <a:lnTo>
                    <a:pt x="818" y="871"/>
                  </a:lnTo>
                  <a:lnTo>
                    <a:pt x="806" y="869"/>
                  </a:lnTo>
                  <a:lnTo>
                    <a:pt x="795" y="867"/>
                  </a:lnTo>
                  <a:lnTo>
                    <a:pt x="785" y="864"/>
                  </a:lnTo>
                  <a:lnTo>
                    <a:pt x="778" y="862"/>
                  </a:lnTo>
                  <a:lnTo>
                    <a:pt x="770" y="858"/>
                  </a:lnTo>
                  <a:lnTo>
                    <a:pt x="764" y="854"/>
                  </a:lnTo>
                  <a:lnTo>
                    <a:pt x="758" y="848"/>
                  </a:lnTo>
                  <a:lnTo>
                    <a:pt x="755" y="844"/>
                  </a:lnTo>
                  <a:lnTo>
                    <a:pt x="751" y="839"/>
                  </a:lnTo>
                  <a:lnTo>
                    <a:pt x="749" y="833"/>
                  </a:lnTo>
                  <a:lnTo>
                    <a:pt x="747" y="827"/>
                  </a:lnTo>
                  <a:lnTo>
                    <a:pt x="747" y="819"/>
                  </a:lnTo>
                  <a:lnTo>
                    <a:pt x="747" y="816"/>
                  </a:lnTo>
                  <a:lnTo>
                    <a:pt x="747" y="808"/>
                  </a:lnTo>
                  <a:lnTo>
                    <a:pt x="747" y="802"/>
                  </a:lnTo>
                  <a:lnTo>
                    <a:pt x="747" y="793"/>
                  </a:lnTo>
                  <a:lnTo>
                    <a:pt x="749" y="785"/>
                  </a:lnTo>
                  <a:lnTo>
                    <a:pt x="749" y="775"/>
                  </a:lnTo>
                  <a:lnTo>
                    <a:pt x="751" y="764"/>
                  </a:lnTo>
                  <a:lnTo>
                    <a:pt x="753" y="754"/>
                  </a:lnTo>
                  <a:lnTo>
                    <a:pt x="755" y="721"/>
                  </a:lnTo>
                  <a:lnTo>
                    <a:pt x="756" y="691"/>
                  </a:lnTo>
                  <a:lnTo>
                    <a:pt x="760" y="662"/>
                  </a:lnTo>
                  <a:lnTo>
                    <a:pt x="764" y="633"/>
                  </a:lnTo>
                  <a:lnTo>
                    <a:pt x="766" y="606"/>
                  </a:lnTo>
                  <a:lnTo>
                    <a:pt x="770" y="579"/>
                  </a:lnTo>
                  <a:lnTo>
                    <a:pt x="774" y="554"/>
                  </a:lnTo>
                  <a:lnTo>
                    <a:pt x="776" y="530"/>
                  </a:lnTo>
                  <a:lnTo>
                    <a:pt x="778" y="503"/>
                  </a:lnTo>
                  <a:lnTo>
                    <a:pt x="780" y="478"/>
                  </a:lnTo>
                  <a:lnTo>
                    <a:pt x="780" y="455"/>
                  </a:lnTo>
                  <a:lnTo>
                    <a:pt x="780" y="432"/>
                  </a:lnTo>
                  <a:lnTo>
                    <a:pt x="781" y="412"/>
                  </a:lnTo>
                  <a:lnTo>
                    <a:pt x="781" y="393"/>
                  </a:lnTo>
                  <a:lnTo>
                    <a:pt x="781" y="374"/>
                  </a:lnTo>
                  <a:lnTo>
                    <a:pt x="781" y="359"/>
                  </a:lnTo>
                  <a:lnTo>
                    <a:pt x="780" y="345"/>
                  </a:lnTo>
                  <a:lnTo>
                    <a:pt x="778" y="334"/>
                  </a:lnTo>
                  <a:lnTo>
                    <a:pt x="774" y="326"/>
                  </a:lnTo>
                  <a:lnTo>
                    <a:pt x="768" y="318"/>
                  </a:lnTo>
                  <a:lnTo>
                    <a:pt x="764" y="315"/>
                  </a:lnTo>
                  <a:lnTo>
                    <a:pt x="758" y="313"/>
                  </a:lnTo>
                  <a:lnTo>
                    <a:pt x="755" y="309"/>
                  </a:lnTo>
                  <a:lnTo>
                    <a:pt x="749" y="307"/>
                  </a:lnTo>
                  <a:lnTo>
                    <a:pt x="743" y="307"/>
                  </a:lnTo>
                  <a:lnTo>
                    <a:pt x="737" y="305"/>
                  </a:lnTo>
                  <a:lnTo>
                    <a:pt x="732" y="305"/>
                  </a:lnTo>
                  <a:lnTo>
                    <a:pt x="724" y="305"/>
                  </a:lnTo>
                  <a:lnTo>
                    <a:pt x="703" y="305"/>
                  </a:lnTo>
                  <a:lnTo>
                    <a:pt x="682" y="307"/>
                  </a:lnTo>
                  <a:lnTo>
                    <a:pt x="661" y="309"/>
                  </a:lnTo>
                  <a:lnTo>
                    <a:pt x="636" y="313"/>
                  </a:lnTo>
                  <a:lnTo>
                    <a:pt x="611" y="316"/>
                  </a:lnTo>
                  <a:lnTo>
                    <a:pt x="584" y="322"/>
                  </a:lnTo>
                  <a:lnTo>
                    <a:pt x="557" y="328"/>
                  </a:lnTo>
                  <a:lnTo>
                    <a:pt x="526" y="334"/>
                  </a:lnTo>
                  <a:lnTo>
                    <a:pt x="495" y="339"/>
                  </a:lnTo>
                  <a:lnTo>
                    <a:pt x="467" y="345"/>
                  </a:lnTo>
                  <a:lnTo>
                    <a:pt x="440" y="351"/>
                  </a:lnTo>
                  <a:lnTo>
                    <a:pt x="413" y="355"/>
                  </a:lnTo>
                  <a:lnTo>
                    <a:pt x="388" y="359"/>
                  </a:lnTo>
                  <a:lnTo>
                    <a:pt x="365" y="363"/>
                  </a:lnTo>
                  <a:lnTo>
                    <a:pt x="342" y="366"/>
                  </a:lnTo>
                  <a:lnTo>
                    <a:pt x="321" y="370"/>
                  </a:lnTo>
                  <a:lnTo>
                    <a:pt x="302" y="372"/>
                  </a:lnTo>
                  <a:lnTo>
                    <a:pt x="284" y="376"/>
                  </a:lnTo>
                  <a:lnTo>
                    <a:pt x="267" y="378"/>
                  </a:lnTo>
                  <a:lnTo>
                    <a:pt x="252" y="380"/>
                  </a:lnTo>
                  <a:lnTo>
                    <a:pt x="238" y="382"/>
                  </a:lnTo>
                  <a:lnTo>
                    <a:pt x="225" y="382"/>
                  </a:lnTo>
                  <a:lnTo>
                    <a:pt x="213" y="382"/>
                  </a:lnTo>
                  <a:lnTo>
                    <a:pt x="204" y="384"/>
                  </a:lnTo>
                  <a:lnTo>
                    <a:pt x="188" y="382"/>
                  </a:lnTo>
                  <a:lnTo>
                    <a:pt x="171" y="380"/>
                  </a:lnTo>
                  <a:lnTo>
                    <a:pt x="156" y="374"/>
                  </a:lnTo>
                  <a:lnTo>
                    <a:pt x="148" y="372"/>
                  </a:lnTo>
                  <a:lnTo>
                    <a:pt x="138" y="368"/>
                  </a:lnTo>
                  <a:lnTo>
                    <a:pt x="131" y="364"/>
                  </a:lnTo>
                  <a:lnTo>
                    <a:pt x="123" y="361"/>
                  </a:lnTo>
                  <a:lnTo>
                    <a:pt x="115" y="355"/>
                  </a:lnTo>
                  <a:lnTo>
                    <a:pt x="108" y="349"/>
                  </a:lnTo>
                  <a:lnTo>
                    <a:pt x="100" y="343"/>
                  </a:lnTo>
                  <a:lnTo>
                    <a:pt x="90" y="338"/>
                  </a:lnTo>
                  <a:lnTo>
                    <a:pt x="83" y="330"/>
                  </a:lnTo>
                  <a:lnTo>
                    <a:pt x="77" y="322"/>
                  </a:lnTo>
                  <a:lnTo>
                    <a:pt x="67" y="316"/>
                  </a:lnTo>
                  <a:lnTo>
                    <a:pt x="58" y="311"/>
                  </a:lnTo>
                  <a:lnTo>
                    <a:pt x="50" y="305"/>
                  </a:lnTo>
                  <a:lnTo>
                    <a:pt x="42" y="301"/>
                  </a:lnTo>
                  <a:lnTo>
                    <a:pt x="35" y="295"/>
                  </a:lnTo>
                  <a:lnTo>
                    <a:pt x="29" y="291"/>
                  </a:lnTo>
                  <a:lnTo>
                    <a:pt x="23" y="286"/>
                  </a:lnTo>
                  <a:lnTo>
                    <a:pt x="19" y="282"/>
                  </a:lnTo>
                  <a:lnTo>
                    <a:pt x="16" y="278"/>
                  </a:lnTo>
                  <a:lnTo>
                    <a:pt x="12" y="274"/>
                  </a:lnTo>
                  <a:lnTo>
                    <a:pt x="8" y="270"/>
                  </a:lnTo>
                  <a:lnTo>
                    <a:pt x="6" y="267"/>
                  </a:lnTo>
                  <a:lnTo>
                    <a:pt x="4" y="263"/>
                  </a:lnTo>
                  <a:lnTo>
                    <a:pt x="2" y="261"/>
                  </a:lnTo>
                  <a:lnTo>
                    <a:pt x="0" y="257"/>
                  </a:lnTo>
                  <a:lnTo>
                    <a:pt x="0" y="255"/>
                  </a:lnTo>
                  <a:lnTo>
                    <a:pt x="0" y="249"/>
                  </a:lnTo>
                  <a:lnTo>
                    <a:pt x="2" y="245"/>
                  </a:lnTo>
                  <a:lnTo>
                    <a:pt x="4" y="240"/>
                  </a:lnTo>
                  <a:lnTo>
                    <a:pt x="6" y="236"/>
                  </a:lnTo>
                  <a:lnTo>
                    <a:pt x="8" y="232"/>
                  </a:lnTo>
                  <a:lnTo>
                    <a:pt x="10" y="228"/>
                  </a:lnTo>
                  <a:lnTo>
                    <a:pt x="14" y="226"/>
                  </a:lnTo>
                  <a:lnTo>
                    <a:pt x="17" y="222"/>
                  </a:lnTo>
                  <a:lnTo>
                    <a:pt x="27" y="219"/>
                  </a:lnTo>
                  <a:lnTo>
                    <a:pt x="37" y="215"/>
                  </a:lnTo>
                  <a:lnTo>
                    <a:pt x="50" y="213"/>
                  </a:lnTo>
                  <a:lnTo>
                    <a:pt x="65" y="213"/>
                  </a:lnTo>
                  <a:lnTo>
                    <a:pt x="92" y="211"/>
                  </a:lnTo>
                  <a:lnTo>
                    <a:pt x="119" y="207"/>
                  </a:lnTo>
                  <a:lnTo>
                    <a:pt x="146" y="205"/>
                  </a:lnTo>
                  <a:lnTo>
                    <a:pt x="173" y="203"/>
                  </a:lnTo>
                  <a:lnTo>
                    <a:pt x="198" y="199"/>
                  </a:lnTo>
                  <a:lnTo>
                    <a:pt x="223" y="196"/>
                  </a:lnTo>
                  <a:lnTo>
                    <a:pt x="248" y="194"/>
                  </a:lnTo>
                  <a:lnTo>
                    <a:pt x="273" y="190"/>
                  </a:lnTo>
                  <a:lnTo>
                    <a:pt x="296" y="186"/>
                  </a:lnTo>
                  <a:lnTo>
                    <a:pt x="319" y="182"/>
                  </a:lnTo>
                  <a:lnTo>
                    <a:pt x="342" y="178"/>
                  </a:lnTo>
                  <a:lnTo>
                    <a:pt x="363" y="172"/>
                  </a:lnTo>
                  <a:lnTo>
                    <a:pt x="384" y="169"/>
                  </a:lnTo>
                  <a:lnTo>
                    <a:pt x="405" y="163"/>
                  </a:lnTo>
                  <a:lnTo>
                    <a:pt x="426" y="157"/>
                  </a:lnTo>
                  <a:lnTo>
                    <a:pt x="446" y="151"/>
                  </a:lnTo>
                  <a:lnTo>
                    <a:pt x="488" y="142"/>
                  </a:lnTo>
                  <a:lnTo>
                    <a:pt x="528" y="132"/>
                  </a:lnTo>
                  <a:lnTo>
                    <a:pt x="566" y="119"/>
                  </a:lnTo>
                  <a:lnTo>
                    <a:pt x="607" y="105"/>
                  </a:lnTo>
                  <a:lnTo>
                    <a:pt x="645" y="92"/>
                  </a:lnTo>
                  <a:lnTo>
                    <a:pt x="684" y="75"/>
                  </a:lnTo>
                  <a:lnTo>
                    <a:pt x="720" y="57"/>
                  </a:lnTo>
                  <a:lnTo>
                    <a:pt x="758" y="36"/>
                  </a:lnTo>
                  <a:lnTo>
                    <a:pt x="774" y="28"/>
                  </a:lnTo>
                  <a:lnTo>
                    <a:pt x="787" y="21"/>
                  </a:lnTo>
                  <a:lnTo>
                    <a:pt x="801" y="15"/>
                  </a:lnTo>
                  <a:lnTo>
                    <a:pt x="814" y="9"/>
                  </a:lnTo>
                  <a:lnTo>
                    <a:pt x="826" y="5"/>
                  </a:lnTo>
                  <a:lnTo>
                    <a:pt x="837" y="2"/>
                  </a:lnTo>
                  <a:lnTo>
                    <a:pt x="847" y="2"/>
                  </a:lnTo>
                  <a:lnTo>
                    <a:pt x="856" y="0"/>
                  </a:lnTo>
                  <a:lnTo>
                    <a:pt x="856" y="0"/>
                  </a:lnTo>
                  <a:lnTo>
                    <a:pt x="856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3772709" y="4239689"/>
              <a:ext cx="248579" cy="81083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663" y="6"/>
                </a:cxn>
                <a:cxn ang="0">
                  <a:pos x="699" y="15"/>
                </a:cxn>
                <a:cxn ang="0">
                  <a:pos x="739" y="31"/>
                </a:cxn>
                <a:cxn ang="0">
                  <a:pos x="784" y="50"/>
                </a:cxn>
                <a:cxn ang="0">
                  <a:pos x="841" y="85"/>
                </a:cxn>
                <a:cxn ang="0">
                  <a:pos x="874" y="110"/>
                </a:cxn>
                <a:cxn ang="0">
                  <a:pos x="897" y="134"/>
                </a:cxn>
                <a:cxn ang="0">
                  <a:pos x="914" y="158"/>
                </a:cxn>
                <a:cxn ang="0">
                  <a:pos x="922" y="181"/>
                </a:cxn>
                <a:cxn ang="0">
                  <a:pos x="924" y="198"/>
                </a:cxn>
                <a:cxn ang="0">
                  <a:pos x="916" y="207"/>
                </a:cxn>
                <a:cxn ang="0">
                  <a:pos x="897" y="211"/>
                </a:cxn>
                <a:cxn ang="0">
                  <a:pos x="830" y="213"/>
                </a:cxn>
                <a:cxn ang="0">
                  <a:pos x="745" y="219"/>
                </a:cxn>
                <a:cxn ang="0">
                  <a:pos x="664" y="230"/>
                </a:cxn>
                <a:cxn ang="0">
                  <a:pos x="607" y="234"/>
                </a:cxn>
                <a:cxn ang="0">
                  <a:pos x="555" y="240"/>
                </a:cxn>
                <a:cxn ang="0">
                  <a:pos x="509" y="244"/>
                </a:cxn>
                <a:cxn ang="0">
                  <a:pos x="471" y="248"/>
                </a:cxn>
                <a:cxn ang="0">
                  <a:pos x="436" y="252"/>
                </a:cxn>
                <a:cxn ang="0">
                  <a:pos x="407" y="254"/>
                </a:cxn>
                <a:cxn ang="0">
                  <a:pos x="384" y="255"/>
                </a:cxn>
                <a:cxn ang="0">
                  <a:pos x="365" y="257"/>
                </a:cxn>
                <a:cxn ang="0">
                  <a:pos x="353" y="259"/>
                </a:cxn>
                <a:cxn ang="0">
                  <a:pos x="348" y="259"/>
                </a:cxn>
                <a:cxn ang="0">
                  <a:pos x="325" y="263"/>
                </a:cxn>
                <a:cxn ang="0">
                  <a:pos x="269" y="269"/>
                </a:cxn>
                <a:cxn ang="0">
                  <a:pos x="225" y="273"/>
                </a:cxn>
                <a:cxn ang="0">
                  <a:pos x="183" y="273"/>
                </a:cxn>
                <a:cxn ang="0">
                  <a:pos x="140" y="267"/>
                </a:cxn>
                <a:cxn ang="0">
                  <a:pos x="104" y="259"/>
                </a:cxn>
                <a:cxn ang="0">
                  <a:pos x="75" y="250"/>
                </a:cxn>
                <a:cxn ang="0">
                  <a:pos x="52" y="234"/>
                </a:cxn>
                <a:cxn ang="0">
                  <a:pos x="31" y="213"/>
                </a:cxn>
                <a:cxn ang="0">
                  <a:pos x="10" y="179"/>
                </a:cxn>
                <a:cxn ang="0">
                  <a:pos x="0" y="144"/>
                </a:cxn>
                <a:cxn ang="0">
                  <a:pos x="0" y="121"/>
                </a:cxn>
                <a:cxn ang="0">
                  <a:pos x="6" y="104"/>
                </a:cxn>
                <a:cxn ang="0">
                  <a:pos x="18" y="92"/>
                </a:cxn>
                <a:cxn ang="0">
                  <a:pos x="33" y="85"/>
                </a:cxn>
                <a:cxn ang="0">
                  <a:pos x="52" y="79"/>
                </a:cxn>
                <a:cxn ang="0">
                  <a:pos x="123" y="73"/>
                </a:cxn>
                <a:cxn ang="0">
                  <a:pos x="279" y="56"/>
                </a:cxn>
                <a:cxn ang="0">
                  <a:pos x="426" y="29"/>
                </a:cxn>
                <a:cxn ang="0">
                  <a:pos x="497" y="14"/>
                </a:cxn>
                <a:cxn ang="0">
                  <a:pos x="532" y="8"/>
                </a:cxn>
                <a:cxn ang="0">
                  <a:pos x="561" y="4"/>
                </a:cxn>
                <a:cxn ang="0">
                  <a:pos x="584" y="0"/>
                </a:cxn>
                <a:cxn ang="0">
                  <a:pos x="603" y="0"/>
                </a:cxn>
                <a:cxn ang="0">
                  <a:pos x="613" y="0"/>
                </a:cxn>
              </a:cxnLst>
              <a:rect l="0" t="0" r="r" b="b"/>
              <a:pathLst>
                <a:path w="924" h="273">
                  <a:moveTo>
                    <a:pt x="613" y="0"/>
                  </a:moveTo>
                  <a:lnTo>
                    <a:pt x="620" y="0"/>
                  </a:lnTo>
                  <a:lnTo>
                    <a:pt x="630" y="0"/>
                  </a:lnTo>
                  <a:lnTo>
                    <a:pt x="641" y="2"/>
                  </a:lnTo>
                  <a:lnTo>
                    <a:pt x="651" y="4"/>
                  </a:lnTo>
                  <a:lnTo>
                    <a:pt x="663" y="6"/>
                  </a:lnTo>
                  <a:lnTo>
                    <a:pt x="674" y="10"/>
                  </a:lnTo>
                  <a:lnTo>
                    <a:pt x="686" y="12"/>
                  </a:lnTo>
                  <a:lnTo>
                    <a:pt x="699" y="15"/>
                  </a:lnTo>
                  <a:lnTo>
                    <a:pt x="711" y="21"/>
                  </a:lnTo>
                  <a:lnTo>
                    <a:pt x="724" y="25"/>
                  </a:lnTo>
                  <a:lnTo>
                    <a:pt x="739" y="31"/>
                  </a:lnTo>
                  <a:lnTo>
                    <a:pt x="753" y="37"/>
                  </a:lnTo>
                  <a:lnTo>
                    <a:pt x="768" y="44"/>
                  </a:lnTo>
                  <a:lnTo>
                    <a:pt x="784" y="50"/>
                  </a:lnTo>
                  <a:lnTo>
                    <a:pt x="814" y="65"/>
                  </a:lnTo>
                  <a:lnTo>
                    <a:pt x="828" y="75"/>
                  </a:lnTo>
                  <a:lnTo>
                    <a:pt x="841" y="85"/>
                  </a:lnTo>
                  <a:lnTo>
                    <a:pt x="853" y="92"/>
                  </a:lnTo>
                  <a:lnTo>
                    <a:pt x="864" y="102"/>
                  </a:lnTo>
                  <a:lnTo>
                    <a:pt x="874" y="110"/>
                  </a:lnTo>
                  <a:lnTo>
                    <a:pt x="881" y="119"/>
                  </a:lnTo>
                  <a:lnTo>
                    <a:pt x="891" y="127"/>
                  </a:lnTo>
                  <a:lnTo>
                    <a:pt x="897" y="134"/>
                  </a:lnTo>
                  <a:lnTo>
                    <a:pt x="904" y="142"/>
                  </a:lnTo>
                  <a:lnTo>
                    <a:pt x="908" y="150"/>
                  </a:lnTo>
                  <a:lnTo>
                    <a:pt x="914" y="158"/>
                  </a:lnTo>
                  <a:lnTo>
                    <a:pt x="918" y="165"/>
                  </a:lnTo>
                  <a:lnTo>
                    <a:pt x="920" y="173"/>
                  </a:lnTo>
                  <a:lnTo>
                    <a:pt x="922" y="181"/>
                  </a:lnTo>
                  <a:lnTo>
                    <a:pt x="924" y="186"/>
                  </a:lnTo>
                  <a:lnTo>
                    <a:pt x="924" y="194"/>
                  </a:lnTo>
                  <a:lnTo>
                    <a:pt x="924" y="198"/>
                  </a:lnTo>
                  <a:lnTo>
                    <a:pt x="922" y="202"/>
                  </a:lnTo>
                  <a:lnTo>
                    <a:pt x="920" y="206"/>
                  </a:lnTo>
                  <a:lnTo>
                    <a:pt x="916" y="207"/>
                  </a:lnTo>
                  <a:lnTo>
                    <a:pt x="910" y="209"/>
                  </a:lnTo>
                  <a:lnTo>
                    <a:pt x="904" y="211"/>
                  </a:lnTo>
                  <a:lnTo>
                    <a:pt x="897" y="211"/>
                  </a:lnTo>
                  <a:lnTo>
                    <a:pt x="889" y="211"/>
                  </a:lnTo>
                  <a:lnTo>
                    <a:pt x="860" y="211"/>
                  </a:lnTo>
                  <a:lnTo>
                    <a:pt x="830" y="213"/>
                  </a:lnTo>
                  <a:lnTo>
                    <a:pt x="801" y="215"/>
                  </a:lnTo>
                  <a:lnTo>
                    <a:pt x="772" y="217"/>
                  </a:lnTo>
                  <a:lnTo>
                    <a:pt x="745" y="219"/>
                  </a:lnTo>
                  <a:lnTo>
                    <a:pt x="716" y="223"/>
                  </a:lnTo>
                  <a:lnTo>
                    <a:pt x="689" y="225"/>
                  </a:lnTo>
                  <a:lnTo>
                    <a:pt x="664" y="230"/>
                  </a:lnTo>
                  <a:lnTo>
                    <a:pt x="645" y="232"/>
                  </a:lnTo>
                  <a:lnTo>
                    <a:pt x="626" y="234"/>
                  </a:lnTo>
                  <a:lnTo>
                    <a:pt x="607" y="234"/>
                  </a:lnTo>
                  <a:lnTo>
                    <a:pt x="590" y="236"/>
                  </a:lnTo>
                  <a:lnTo>
                    <a:pt x="572" y="238"/>
                  </a:lnTo>
                  <a:lnTo>
                    <a:pt x="555" y="240"/>
                  </a:lnTo>
                  <a:lnTo>
                    <a:pt x="540" y="242"/>
                  </a:lnTo>
                  <a:lnTo>
                    <a:pt x="524" y="242"/>
                  </a:lnTo>
                  <a:lnTo>
                    <a:pt x="509" y="244"/>
                  </a:lnTo>
                  <a:lnTo>
                    <a:pt x="496" y="246"/>
                  </a:lnTo>
                  <a:lnTo>
                    <a:pt x="482" y="246"/>
                  </a:lnTo>
                  <a:lnTo>
                    <a:pt x="471" y="248"/>
                  </a:lnTo>
                  <a:lnTo>
                    <a:pt x="457" y="250"/>
                  </a:lnTo>
                  <a:lnTo>
                    <a:pt x="446" y="250"/>
                  </a:lnTo>
                  <a:lnTo>
                    <a:pt x="436" y="252"/>
                  </a:lnTo>
                  <a:lnTo>
                    <a:pt x="425" y="252"/>
                  </a:lnTo>
                  <a:lnTo>
                    <a:pt x="415" y="254"/>
                  </a:lnTo>
                  <a:lnTo>
                    <a:pt x="407" y="254"/>
                  </a:lnTo>
                  <a:lnTo>
                    <a:pt x="398" y="255"/>
                  </a:lnTo>
                  <a:lnTo>
                    <a:pt x="390" y="255"/>
                  </a:lnTo>
                  <a:lnTo>
                    <a:pt x="384" y="255"/>
                  </a:lnTo>
                  <a:lnTo>
                    <a:pt x="377" y="257"/>
                  </a:lnTo>
                  <a:lnTo>
                    <a:pt x="371" y="257"/>
                  </a:lnTo>
                  <a:lnTo>
                    <a:pt x="365" y="257"/>
                  </a:lnTo>
                  <a:lnTo>
                    <a:pt x="361" y="259"/>
                  </a:lnTo>
                  <a:lnTo>
                    <a:pt x="357" y="259"/>
                  </a:lnTo>
                  <a:lnTo>
                    <a:pt x="353" y="259"/>
                  </a:lnTo>
                  <a:lnTo>
                    <a:pt x="352" y="259"/>
                  </a:lnTo>
                  <a:lnTo>
                    <a:pt x="350" y="259"/>
                  </a:lnTo>
                  <a:lnTo>
                    <a:pt x="348" y="259"/>
                  </a:lnTo>
                  <a:lnTo>
                    <a:pt x="346" y="261"/>
                  </a:lnTo>
                  <a:lnTo>
                    <a:pt x="346" y="261"/>
                  </a:lnTo>
                  <a:lnTo>
                    <a:pt x="325" y="263"/>
                  </a:lnTo>
                  <a:lnTo>
                    <a:pt x="306" y="265"/>
                  </a:lnTo>
                  <a:lnTo>
                    <a:pt x="286" y="267"/>
                  </a:lnTo>
                  <a:lnTo>
                    <a:pt x="269" y="269"/>
                  </a:lnTo>
                  <a:lnTo>
                    <a:pt x="254" y="271"/>
                  </a:lnTo>
                  <a:lnTo>
                    <a:pt x="238" y="271"/>
                  </a:lnTo>
                  <a:lnTo>
                    <a:pt x="225" y="273"/>
                  </a:lnTo>
                  <a:lnTo>
                    <a:pt x="213" y="273"/>
                  </a:lnTo>
                  <a:lnTo>
                    <a:pt x="198" y="273"/>
                  </a:lnTo>
                  <a:lnTo>
                    <a:pt x="183" y="273"/>
                  </a:lnTo>
                  <a:lnTo>
                    <a:pt x="167" y="271"/>
                  </a:lnTo>
                  <a:lnTo>
                    <a:pt x="154" y="269"/>
                  </a:lnTo>
                  <a:lnTo>
                    <a:pt x="140" y="267"/>
                  </a:lnTo>
                  <a:lnTo>
                    <a:pt x="127" y="265"/>
                  </a:lnTo>
                  <a:lnTo>
                    <a:pt x="115" y="263"/>
                  </a:lnTo>
                  <a:lnTo>
                    <a:pt x="104" y="259"/>
                  </a:lnTo>
                  <a:lnTo>
                    <a:pt x="94" y="257"/>
                  </a:lnTo>
                  <a:lnTo>
                    <a:pt x="85" y="254"/>
                  </a:lnTo>
                  <a:lnTo>
                    <a:pt x="75" y="250"/>
                  </a:lnTo>
                  <a:lnTo>
                    <a:pt x="67" y="244"/>
                  </a:lnTo>
                  <a:lnTo>
                    <a:pt x="60" y="240"/>
                  </a:lnTo>
                  <a:lnTo>
                    <a:pt x="52" y="234"/>
                  </a:lnTo>
                  <a:lnTo>
                    <a:pt x="46" y="229"/>
                  </a:lnTo>
                  <a:lnTo>
                    <a:pt x="41" y="225"/>
                  </a:lnTo>
                  <a:lnTo>
                    <a:pt x="31" y="213"/>
                  </a:lnTo>
                  <a:lnTo>
                    <a:pt x="21" y="202"/>
                  </a:lnTo>
                  <a:lnTo>
                    <a:pt x="14" y="190"/>
                  </a:lnTo>
                  <a:lnTo>
                    <a:pt x="10" y="179"/>
                  </a:lnTo>
                  <a:lnTo>
                    <a:pt x="4" y="167"/>
                  </a:lnTo>
                  <a:lnTo>
                    <a:pt x="2" y="156"/>
                  </a:lnTo>
                  <a:lnTo>
                    <a:pt x="0" y="144"/>
                  </a:lnTo>
                  <a:lnTo>
                    <a:pt x="0" y="133"/>
                  </a:lnTo>
                  <a:lnTo>
                    <a:pt x="0" y="127"/>
                  </a:lnTo>
                  <a:lnTo>
                    <a:pt x="0" y="121"/>
                  </a:lnTo>
                  <a:lnTo>
                    <a:pt x="2" y="115"/>
                  </a:lnTo>
                  <a:lnTo>
                    <a:pt x="4" y="110"/>
                  </a:lnTo>
                  <a:lnTo>
                    <a:pt x="6" y="104"/>
                  </a:lnTo>
                  <a:lnTo>
                    <a:pt x="10" y="100"/>
                  </a:lnTo>
                  <a:lnTo>
                    <a:pt x="12" y="96"/>
                  </a:lnTo>
                  <a:lnTo>
                    <a:pt x="18" y="92"/>
                  </a:lnTo>
                  <a:lnTo>
                    <a:pt x="21" y="88"/>
                  </a:lnTo>
                  <a:lnTo>
                    <a:pt x="27" y="87"/>
                  </a:lnTo>
                  <a:lnTo>
                    <a:pt x="33" y="85"/>
                  </a:lnTo>
                  <a:lnTo>
                    <a:pt x="39" y="83"/>
                  </a:lnTo>
                  <a:lnTo>
                    <a:pt x="44" y="81"/>
                  </a:lnTo>
                  <a:lnTo>
                    <a:pt x="52" y="79"/>
                  </a:lnTo>
                  <a:lnTo>
                    <a:pt x="60" y="79"/>
                  </a:lnTo>
                  <a:lnTo>
                    <a:pt x="69" y="79"/>
                  </a:lnTo>
                  <a:lnTo>
                    <a:pt x="123" y="73"/>
                  </a:lnTo>
                  <a:lnTo>
                    <a:pt x="175" y="67"/>
                  </a:lnTo>
                  <a:lnTo>
                    <a:pt x="227" y="62"/>
                  </a:lnTo>
                  <a:lnTo>
                    <a:pt x="279" y="56"/>
                  </a:lnTo>
                  <a:lnTo>
                    <a:pt x="329" y="46"/>
                  </a:lnTo>
                  <a:lnTo>
                    <a:pt x="377" y="39"/>
                  </a:lnTo>
                  <a:lnTo>
                    <a:pt x="426" y="29"/>
                  </a:lnTo>
                  <a:lnTo>
                    <a:pt x="474" y="17"/>
                  </a:lnTo>
                  <a:lnTo>
                    <a:pt x="486" y="15"/>
                  </a:lnTo>
                  <a:lnTo>
                    <a:pt x="497" y="14"/>
                  </a:lnTo>
                  <a:lnTo>
                    <a:pt x="511" y="12"/>
                  </a:lnTo>
                  <a:lnTo>
                    <a:pt x="521" y="10"/>
                  </a:lnTo>
                  <a:lnTo>
                    <a:pt x="532" y="8"/>
                  </a:lnTo>
                  <a:lnTo>
                    <a:pt x="542" y="6"/>
                  </a:lnTo>
                  <a:lnTo>
                    <a:pt x="551" y="4"/>
                  </a:lnTo>
                  <a:lnTo>
                    <a:pt x="561" y="4"/>
                  </a:lnTo>
                  <a:lnTo>
                    <a:pt x="569" y="2"/>
                  </a:lnTo>
                  <a:lnTo>
                    <a:pt x="576" y="2"/>
                  </a:lnTo>
                  <a:lnTo>
                    <a:pt x="584" y="0"/>
                  </a:lnTo>
                  <a:lnTo>
                    <a:pt x="590" y="0"/>
                  </a:lnTo>
                  <a:lnTo>
                    <a:pt x="597" y="0"/>
                  </a:lnTo>
                  <a:lnTo>
                    <a:pt x="603" y="0"/>
                  </a:lnTo>
                  <a:lnTo>
                    <a:pt x="607" y="0"/>
                  </a:lnTo>
                  <a:lnTo>
                    <a:pt x="613" y="0"/>
                  </a:lnTo>
                  <a:lnTo>
                    <a:pt x="613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3968445" y="3841428"/>
              <a:ext cx="282550" cy="882972"/>
            </a:xfrm>
            <a:custGeom>
              <a:avLst/>
              <a:gdLst/>
              <a:ahLst/>
              <a:cxnLst>
                <a:cxn ang="0">
                  <a:pos x="729" y="8"/>
                </a:cxn>
                <a:cxn ang="0">
                  <a:pos x="841" y="40"/>
                </a:cxn>
                <a:cxn ang="0">
                  <a:pos x="960" y="88"/>
                </a:cxn>
                <a:cxn ang="0">
                  <a:pos x="1013" y="129"/>
                </a:cxn>
                <a:cxn ang="0">
                  <a:pos x="1042" y="194"/>
                </a:cxn>
                <a:cxn ang="0">
                  <a:pos x="1046" y="248"/>
                </a:cxn>
                <a:cxn ang="0">
                  <a:pos x="1038" y="313"/>
                </a:cxn>
                <a:cxn ang="0">
                  <a:pos x="1019" y="415"/>
                </a:cxn>
                <a:cxn ang="0">
                  <a:pos x="1004" y="545"/>
                </a:cxn>
                <a:cxn ang="0">
                  <a:pos x="1000" y="716"/>
                </a:cxn>
                <a:cxn ang="0">
                  <a:pos x="1002" y="1062"/>
                </a:cxn>
                <a:cxn ang="0">
                  <a:pos x="1008" y="1348"/>
                </a:cxn>
                <a:cxn ang="0">
                  <a:pos x="1019" y="1666"/>
                </a:cxn>
                <a:cxn ang="0">
                  <a:pos x="1029" y="2150"/>
                </a:cxn>
                <a:cxn ang="0">
                  <a:pos x="1025" y="2304"/>
                </a:cxn>
                <a:cxn ang="0">
                  <a:pos x="1015" y="2438"/>
                </a:cxn>
                <a:cxn ang="0">
                  <a:pos x="1002" y="2555"/>
                </a:cxn>
                <a:cxn ang="0">
                  <a:pos x="983" y="2653"/>
                </a:cxn>
                <a:cxn ang="0">
                  <a:pos x="958" y="2734"/>
                </a:cxn>
                <a:cxn ang="0">
                  <a:pos x="885" y="2849"/>
                </a:cxn>
                <a:cxn ang="0">
                  <a:pos x="800" y="2935"/>
                </a:cxn>
                <a:cxn ang="0">
                  <a:pos x="727" y="2964"/>
                </a:cxn>
                <a:cxn ang="0">
                  <a:pos x="668" y="2951"/>
                </a:cxn>
                <a:cxn ang="0">
                  <a:pos x="614" y="2914"/>
                </a:cxn>
                <a:cxn ang="0">
                  <a:pos x="537" y="2820"/>
                </a:cxn>
                <a:cxn ang="0">
                  <a:pos x="376" y="2638"/>
                </a:cxn>
                <a:cxn ang="0">
                  <a:pos x="176" y="2446"/>
                </a:cxn>
                <a:cxn ang="0">
                  <a:pos x="59" y="2350"/>
                </a:cxn>
                <a:cxn ang="0">
                  <a:pos x="15" y="2307"/>
                </a:cxn>
                <a:cxn ang="0">
                  <a:pos x="0" y="2271"/>
                </a:cxn>
                <a:cxn ang="0">
                  <a:pos x="19" y="2236"/>
                </a:cxn>
                <a:cxn ang="0">
                  <a:pos x="86" y="2242"/>
                </a:cxn>
                <a:cxn ang="0">
                  <a:pos x="199" y="2279"/>
                </a:cxn>
                <a:cxn ang="0">
                  <a:pos x="317" y="2317"/>
                </a:cxn>
                <a:cxn ang="0">
                  <a:pos x="416" y="2348"/>
                </a:cxn>
                <a:cxn ang="0">
                  <a:pos x="499" y="2369"/>
                </a:cxn>
                <a:cxn ang="0">
                  <a:pos x="562" y="2382"/>
                </a:cxn>
                <a:cxn ang="0">
                  <a:pos x="606" y="2386"/>
                </a:cxn>
                <a:cxn ang="0">
                  <a:pos x="645" y="2365"/>
                </a:cxn>
                <a:cxn ang="0">
                  <a:pos x="668" y="2304"/>
                </a:cxn>
                <a:cxn ang="0">
                  <a:pos x="679" y="2211"/>
                </a:cxn>
                <a:cxn ang="0">
                  <a:pos x="691" y="2092"/>
                </a:cxn>
                <a:cxn ang="0">
                  <a:pos x="699" y="1922"/>
                </a:cxn>
                <a:cxn ang="0">
                  <a:pos x="706" y="1697"/>
                </a:cxn>
                <a:cxn ang="0">
                  <a:pos x="710" y="1419"/>
                </a:cxn>
                <a:cxn ang="0">
                  <a:pos x="710" y="1087"/>
                </a:cxn>
                <a:cxn ang="0">
                  <a:pos x="699" y="733"/>
                </a:cxn>
                <a:cxn ang="0">
                  <a:pos x="664" y="430"/>
                </a:cxn>
                <a:cxn ang="0">
                  <a:pos x="620" y="225"/>
                </a:cxn>
                <a:cxn ang="0">
                  <a:pos x="599" y="154"/>
                </a:cxn>
                <a:cxn ang="0">
                  <a:pos x="589" y="75"/>
                </a:cxn>
                <a:cxn ang="0">
                  <a:pos x="603" y="27"/>
                </a:cxn>
                <a:cxn ang="0">
                  <a:pos x="631" y="2"/>
                </a:cxn>
              </a:cxnLst>
              <a:rect l="0" t="0" r="r" b="b"/>
              <a:pathLst>
                <a:path w="1046" h="2964">
                  <a:moveTo>
                    <a:pt x="653" y="0"/>
                  </a:moveTo>
                  <a:lnTo>
                    <a:pt x="668" y="0"/>
                  </a:lnTo>
                  <a:lnTo>
                    <a:pt x="681" y="0"/>
                  </a:lnTo>
                  <a:lnTo>
                    <a:pt x="699" y="2"/>
                  </a:lnTo>
                  <a:lnTo>
                    <a:pt x="714" y="4"/>
                  </a:lnTo>
                  <a:lnTo>
                    <a:pt x="729" y="8"/>
                  </a:lnTo>
                  <a:lnTo>
                    <a:pt x="747" y="12"/>
                  </a:lnTo>
                  <a:lnTo>
                    <a:pt x="766" y="15"/>
                  </a:lnTo>
                  <a:lnTo>
                    <a:pt x="783" y="21"/>
                  </a:lnTo>
                  <a:lnTo>
                    <a:pt x="802" y="27"/>
                  </a:lnTo>
                  <a:lnTo>
                    <a:pt x="821" y="33"/>
                  </a:lnTo>
                  <a:lnTo>
                    <a:pt x="841" y="40"/>
                  </a:lnTo>
                  <a:lnTo>
                    <a:pt x="862" y="48"/>
                  </a:lnTo>
                  <a:lnTo>
                    <a:pt x="883" y="56"/>
                  </a:lnTo>
                  <a:lnTo>
                    <a:pt x="904" y="65"/>
                  </a:lnTo>
                  <a:lnTo>
                    <a:pt x="925" y="73"/>
                  </a:lnTo>
                  <a:lnTo>
                    <a:pt x="948" y="85"/>
                  </a:lnTo>
                  <a:lnTo>
                    <a:pt x="960" y="88"/>
                  </a:lnTo>
                  <a:lnTo>
                    <a:pt x="969" y="92"/>
                  </a:lnTo>
                  <a:lnTo>
                    <a:pt x="981" y="98"/>
                  </a:lnTo>
                  <a:lnTo>
                    <a:pt x="990" y="104"/>
                  </a:lnTo>
                  <a:lnTo>
                    <a:pt x="998" y="111"/>
                  </a:lnTo>
                  <a:lnTo>
                    <a:pt x="1006" y="119"/>
                  </a:lnTo>
                  <a:lnTo>
                    <a:pt x="1013" y="129"/>
                  </a:lnTo>
                  <a:lnTo>
                    <a:pt x="1021" y="138"/>
                  </a:lnTo>
                  <a:lnTo>
                    <a:pt x="1027" y="148"/>
                  </a:lnTo>
                  <a:lnTo>
                    <a:pt x="1033" y="157"/>
                  </a:lnTo>
                  <a:lnTo>
                    <a:pt x="1036" y="169"/>
                  </a:lnTo>
                  <a:lnTo>
                    <a:pt x="1040" y="182"/>
                  </a:lnTo>
                  <a:lnTo>
                    <a:pt x="1042" y="194"/>
                  </a:lnTo>
                  <a:lnTo>
                    <a:pt x="1044" y="207"/>
                  </a:lnTo>
                  <a:lnTo>
                    <a:pt x="1046" y="221"/>
                  </a:lnTo>
                  <a:lnTo>
                    <a:pt x="1046" y="236"/>
                  </a:lnTo>
                  <a:lnTo>
                    <a:pt x="1046" y="240"/>
                  </a:lnTo>
                  <a:lnTo>
                    <a:pt x="1046" y="244"/>
                  </a:lnTo>
                  <a:lnTo>
                    <a:pt x="1046" y="248"/>
                  </a:lnTo>
                  <a:lnTo>
                    <a:pt x="1044" y="253"/>
                  </a:lnTo>
                  <a:lnTo>
                    <a:pt x="1044" y="259"/>
                  </a:lnTo>
                  <a:lnTo>
                    <a:pt x="1044" y="265"/>
                  </a:lnTo>
                  <a:lnTo>
                    <a:pt x="1042" y="280"/>
                  </a:lnTo>
                  <a:lnTo>
                    <a:pt x="1040" y="296"/>
                  </a:lnTo>
                  <a:lnTo>
                    <a:pt x="1038" y="313"/>
                  </a:lnTo>
                  <a:lnTo>
                    <a:pt x="1036" y="332"/>
                  </a:lnTo>
                  <a:lnTo>
                    <a:pt x="1035" y="351"/>
                  </a:lnTo>
                  <a:lnTo>
                    <a:pt x="1031" y="365"/>
                  </a:lnTo>
                  <a:lnTo>
                    <a:pt x="1027" y="380"/>
                  </a:lnTo>
                  <a:lnTo>
                    <a:pt x="1023" y="397"/>
                  </a:lnTo>
                  <a:lnTo>
                    <a:pt x="1019" y="415"/>
                  </a:lnTo>
                  <a:lnTo>
                    <a:pt x="1015" y="434"/>
                  </a:lnTo>
                  <a:lnTo>
                    <a:pt x="1013" y="453"/>
                  </a:lnTo>
                  <a:lnTo>
                    <a:pt x="1011" y="474"/>
                  </a:lnTo>
                  <a:lnTo>
                    <a:pt x="1008" y="497"/>
                  </a:lnTo>
                  <a:lnTo>
                    <a:pt x="1006" y="520"/>
                  </a:lnTo>
                  <a:lnTo>
                    <a:pt x="1004" y="545"/>
                  </a:lnTo>
                  <a:lnTo>
                    <a:pt x="1004" y="570"/>
                  </a:lnTo>
                  <a:lnTo>
                    <a:pt x="1002" y="597"/>
                  </a:lnTo>
                  <a:lnTo>
                    <a:pt x="1000" y="626"/>
                  </a:lnTo>
                  <a:lnTo>
                    <a:pt x="1000" y="655"/>
                  </a:lnTo>
                  <a:lnTo>
                    <a:pt x="1000" y="683"/>
                  </a:lnTo>
                  <a:lnTo>
                    <a:pt x="1000" y="716"/>
                  </a:lnTo>
                  <a:lnTo>
                    <a:pt x="1000" y="778"/>
                  </a:lnTo>
                  <a:lnTo>
                    <a:pt x="1000" y="837"/>
                  </a:lnTo>
                  <a:lnTo>
                    <a:pt x="1000" y="897"/>
                  </a:lnTo>
                  <a:lnTo>
                    <a:pt x="1000" y="952"/>
                  </a:lnTo>
                  <a:lnTo>
                    <a:pt x="1002" y="1008"/>
                  </a:lnTo>
                  <a:lnTo>
                    <a:pt x="1002" y="1062"/>
                  </a:lnTo>
                  <a:lnTo>
                    <a:pt x="1002" y="1113"/>
                  </a:lnTo>
                  <a:lnTo>
                    <a:pt x="1004" y="1163"/>
                  </a:lnTo>
                  <a:lnTo>
                    <a:pt x="1004" y="1211"/>
                  </a:lnTo>
                  <a:lnTo>
                    <a:pt x="1006" y="1257"/>
                  </a:lnTo>
                  <a:lnTo>
                    <a:pt x="1006" y="1303"/>
                  </a:lnTo>
                  <a:lnTo>
                    <a:pt x="1008" y="1348"/>
                  </a:lnTo>
                  <a:lnTo>
                    <a:pt x="1008" y="1388"/>
                  </a:lnTo>
                  <a:lnTo>
                    <a:pt x="1010" y="1428"/>
                  </a:lnTo>
                  <a:lnTo>
                    <a:pt x="1010" y="1469"/>
                  </a:lnTo>
                  <a:lnTo>
                    <a:pt x="1011" y="1505"/>
                  </a:lnTo>
                  <a:lnTo>
                    <a:pt x="1015" y="1586"/>
                  </a:lnTo>
                  <a:lnTo>
                    <a:pt x="1019" y="1666"/>
                  </a:lnTo>
                  <a:lnTo>
                    <a:pt x="1021" y="1747"/>
                  </a:lnTo>
                  <a:lnTo>
                    <a:pt x="1025" y="1828"/>
                  </a:lnTo>
                  <a:lnTo>
                    <a:pt x="1027" y="1908"/>
                  </a:lnTo>
                  <a:lnTo>
                    <a:pt x="1027" y="1989"/>
                  </a:lnTo>
                  <a:lnTo>
                    <a:pt x="1029" y="2069"/>
                  </a:lnTo>
                  <a:lnTo>
                    <a:pt x="1029" y="2150"/>
                  </a:lnTo>
                  <a:lnTo>
                    <a:pt x="1029" y="2177"/>
                  </a:lnTo>
                  <a:lnTo>
                    <a:pt x="1029" y="2202"/>
                  </a:lnTo>
                  <a:lnTo>
                    <a:pt x="1027" y="2229"/>
                  </a:lnTo>
                  <a:lnTo>
                    <a:pt x="1027" y="2254"/>
                  </a:lnTo>
                  <a:lnTo>
                    <a:pt x="1027" y="2279"/>
                  </a:lnTo>
                  <a:lnTo>
                    <a:pt x="1025" y="2304"/>
                  </a:lnTo>
                  <a:lnTo>
                    <a:pt x="1025" y="2327"/>
                  </a:lnTo>
                  <a:lnTo>
                    <a:pt x="1023" y="2350"/>
                  </a:lnTo>
                  <a:lnTo>
                    <a:pt x="1021" y="2373"/>
                  </a:lnTo>
                  <a:lnTo>
                    <a:pt x="1019" y="2396"/>
                  </a:lnTo>
                  <a:lnTo>
                    <a:pt x="1017" y="2417"/>
                  </a:lnTo>
                  <a:lnTo>
                    <a:pt x="1015" y="2438"/>
                  </a:lnTo>
                  <a:lnTo>
                    <a:pt x="1013" y="2459"/>
                  </a:lnTo>
                  <a:lnTo>
                    <a:pt x="1011" y="2480"/>
                  </a:lnTo>
                  <a:lnTo>
                    <a:pt x="1010" y="2499"/>
                  </a:lnTo>
                  <a:lnTo>
                    <a:pt x="1008" y="2519"/>
                  </a:lnTo>
                  <a:lnTo>
                    <a:pt x="1004" y="2538"/>
                  </a:lnTo>
                  <a:lnTo>
                    <a:pt x="1002" y="2555"/>
                  </a:lnTo>
                  <a:lnTo>
                    <a:pt x="998" y="2572"/>
                  </a:lnTo>
                  <a:lnTo>
                    <a:pt x="996" y="2590"/>
                  </a:lnTo>
                  <a:lnTo>
                    <a:pt x="992" y="2607"/>
                  </a:lnTo>
                  <a:lnTo>
                    <a:pt x="988" y="2622"/>
                  </a:lnTo>
                  <a:lnTo>
                    <a:pt x="985" y="2640"/>
                  </a:lnTo>
                  <a:lnTo>
                    <a:pt x="983" y="2653"/>
                  </a:lnTo>
                  <a:lnTo>
                    <a:pt x="979" y="2668"/>
                  </a:lnTo>
                  <a:lnTo>
                    <a:pt x="973" y="2682"/>
                  </a:lnTo>
                  <a:lnTo>
                    <a:pt x="969" y="2695"/>
                  </a:lnTo>
                  <a:lnTo>
                    <a:pt x="965" y="2709"/>
                  </a:lnTo>
                  <a:lnTo>
                    <a:pt x="962" y="2722"/>
                  </a:lnTo>
                  <a:lnTo>
                    <a:pt x="958" y="2734"/>
                  </a:lnTo>
                  <a:lnTo>
                    <a:pt x="952" y="2745"/>
                  </a:lnTo>
                  <a:lnTo>
                    <a:pt x="948" y="2757"/>
                  </a:lnTo>
                  <a:lnTo>
                    <a:pt x="931" y="2782"/>
                  </a:lnTo>
                  <a:lnTo>
                    <a:pt x="916" y="2807"/>
                  </a:lnTo>
                  <a:lnTo>
                    <a:pt x="900" y="2828"/>
                  </a:lnTo>
                  <a:lnTo>
                    <a:pt x="885" y="2849"/>
                  </a:lnTo>
                  <a:lnTo>
                    <a:pt x="871" y="2866"/>
                  </a:lnTo>
                  <a:lnTo>
                    <a:pt x="856" y="2883"/>
                  </a:lnTo>
                  <a:lnTo>
                    <a:pt x="841" y="2899"/>
                  </a:lnTo>
                  <a:lnTo>
                    <a:pt x="827" y="2912"/>
                  </a:lnTo>
                  <a:lnTo>
                    <a:pt x="814" y="2924"/>
                  </a:lnTo>
                  <a:lnTo>
                    <a:pt x="800" y="2935"/>
                  </a:lnTo>
                  <a:lnTo>
                    <a:pt x="787" y="2943"/>
                  </a:lnTo>
                  <a:lnTo>
                    <a:pt x="775" y="2951"/>
                  </a:lnTo>
                  <a:lnTo>
                    <a:pt x="762" y="2956"/>
                  </a:lnTo>
                  <a:lnTo>
                    <a:pt x="750" y="2960"/>
                  </a:lnTo>
                  <a:lnTo>
                    <a:pt x="739" y="2962"/>
                  </a:lnTo>
                  <a:lnTo>
                    <a:pt x="727" y="2964"/>
                  </a:lnTo>
                  <a:lnTo>
                    <a:pt x="718" y="2962"/>
                  </a:lnTo>
                  <a:lnTo>
                    <a:pt x="706" y="2962"/>
                  </a:lnTo>
                  <a:lnTo>
                    <a:pt x="697" y="2960"/>
                  </a:lnTo>
                  <a:lnTo>
                    <a:pt x="687" y="2958"/>
                  </a:lnTo>
                  <a:lnTo>
                    <a:pt x="677" y="2954"/>
                  </a:lnTo>
                  <a:lnTo>
                    <a:pt x="668" y="2951"/>
                  </a:lnTo>
                  <a:lnTo>
                    <a:pt x="658" y="2947"/>
                  </a:lnTo>
                  <a:lnTo>
                    <a:pt x="649" y="2941"/>
                  </a:lnTo>
                  <a:lnTo>
                    <a:pt x="641" y="2935"/>
                  </a:lnTo>
                  <a:lnTo>
                    <a:pt x="631" y="2929"/>
                  </a:lnTo>
                  <a:lnTo>
                    <a:pt x="624" y="2922"/>
                  </a:lnTo>
                  <a:lnTo>
                    <a:pt x="614" y="2914"/>
                  </a:lnTo>
                  <a:lnTo>
                    <a:pt x="606" y="2906"/>
                  </a:lnTo>
                  <a:lnTo>
                    <a:pt x="599" y="2897"/>
                  </a:lnTo>
                  <a:lnTo>
                    <a:pt x="591" y="2887"/>
                  </a:lnTo>
                  <a:lnTo>
                    <a:pt x="583" y="2878"/>
                  </a:lnTo>
                  <a:lnTo>
                    <a:pt x="562" y="2849"/>
                  </a:lnTo>
                  <a:lnTo>
                    <a:pt x="537" y="2820"/>
                  </a:lnTo>
                  <a:lnTo>
                    <a:pt x="514" y="2791"/>
                  </a:lnTo>
                  <a:lnTo>
                    <a:pt x="489" y="2760"/>
                  </a:lnTo>
                  <a:lnTo>
                    <a:pt x="462" y="2730"/>
                  </a:lnTo>
                  <a:lnTo>
                    <a:pt x="434" y="2701"/>
                  </a:lnTo>
                  <a:lnTo>
                    <a:pt x="405" y="2670"/>
                  </a:lnTo>
                  <a:lnTo>
                    <a:pt x="376" y="2638"/>
                  </a:lnTo>
                  <a:lnTo>
                    <a:pt x="345" y="2607"/>
                  </a:lnTo>
                  <a:lnTo>
                    <a:pt x="313" y="2576"/>
                  </a:lnTo>
                  <a:lnTo>
                    <a:pt x="280" y="2544"/>
                  </a:lnTo>
                  <a:lnTo>
                    <a:pt x="247" y="2511"/>
                  </a:lnTo>
                  <a:lnTo>
                    <a:pt x="213" y="2478"/>
                  </a:lnTo>
                  <a:lnTo>
                    <a:pt x="176" y="2446"/>
                  </a:lnTo>
                  <a:lnTo>
                    <a:pt x="142" y="2413"/>
                  </a:lnTo>
                  <a:lnTo>
                    <a:pt x="103" y="2380"/>
                  </a:lnTo>
                  <a:lnTo>
                    <a:pt x="92" y="2373"/>
                  </a:lnTo>
                  <a:lnTo>
                    <a:pt x="80" y="2365"/>
                  </a:lnTo>
                  <a:lnTo>
                    <a:pt x="69" y="2357"/>
                  </a:lnTo>
                  <a:lnTo>
                    <a:pt x="59" y="2350"/>
                  </a:lnTo>
                  <a:lnTo>
                    <a:pt x="50" y="2342"/>
                  </a:lnTo>
                  <a:lnTo>
                    <a:pt x="40" y="2334"/>
                  </a:lnTo>
                  <a:lnTo>
                    <a:pt x="32" y="2327"/>
                  </a:lnTo>
                  <a:lnTo>
                    <a:pt x="27" y="2321"/>
                  </a:lnTo>
                  <a:lnTo>
                    <a:pt x="19" y="2313"/>
                  </a:lnTo>
                  <a:lnTo>
                    <a:pt x="15" y="2307"/>
                  </a:lnTo>
                  <a:lnTo>
                    <a:pt x="9" y="2300"/>
                  </a:lnTo>
                  <a:lnTo>
                    <a:pt x="6" y="2294"/>
                  </a:lnTo>
                  <a:lnTo>
                    <a:pt x="4" y="2288"/>
                  </a:lnTo>
                  <a:lnTo>
                    <a:pt x="2" y="2282"/>
                  </a:lnTo>
                  <a:lnTo>
                    <a:pt x="0" y="2277"/>
                  </a:lnTo>
                  <a:lnTo>
                    <a:pt x="0" y="2271"/>
                  </a:lnTo>
                  <a:lnTo>
                    <a:pt x="0" y="2261"/>
                  </a:lnTo>
                  <a:lnTo>
                    <a:pt x="2" y="2254"/>
                  </a:lnTo>
                  <a:lnTo>
                    <a:pt x="6" y="2248"/>
                  </a:lnTo>
                  <a:lnTo>
                    <a:pt x="9" y="2242"/>
                  </a:lnTo>
                  <a:lnTo>
                    <a:pt x="13" y="2238"/>
                  </a:lnTo>
                  <a:lnTo>
                    <a:pt x="19" y="2236"/>
                  </a:lnTo>
                  <a:lnTo>
                    <a:pt x="27" y="2235"/>
                  </a:lnTo>
                  <a:lnTo>
                    <a:pt x="34" y="2235"/>
                  </a:lnTo>
                  <a:lnTo>
                    <a:pt x="46" y="2235"/>
                  </a:lnTo>
                  <a:lnTo>
                    <a:pt x="57" y="2236"/>
                  </a:lnTo>
                  <a:lnTo>
                    <a:pt x="73" y="2238"/>
                  </a:lnTo>
                  <a:lnTo>
                    <a:pt x="86" y="2242"/>
                  </a:lnTo>
                  <a:lnTo>
                    <a:pt x="102" y="2246"/>
                  </a:lnTo>
                  <a:lnTo>
                    <a:pt x="119" y="2252"/>
                  </a:lnTo>
                  <a:lnTo>
                    <a:pt x="136" y="2258"/>
                  </a:lnTo>
                  <a:lnTo>
                    <a:pt x="155" y="2265"/>
                  </a:lnTo>
                  <a:lnTo>
                    <a:pt x="178" y="2271"/>
                  </a:lnTo>
                  <a:lnTo>
                    <a:pt x="199" y="2279"/>
                  </a:lnTo>
                  <a:lnTo>
                    <a:pt x="221" y="2286"/>
                  </a:lnTo>
                  <a:lnTo>
                    <a:pt x="240" y="2292"/>
                  </a:lnTo>
                  <a:lnTo>
                    <a:pt x="261" y="2300"/>
                  </a:lnTo>
                  <a:lnTo>
                    <a:pt x="280" y="2306"/>
                  </a:lnTo>
                  <a:lnTo>
                    <a:pt x="299" y="2311"/>
                  </a:lnTo>
                  <a:lnTo>
                    <a:pt x="317" y="2317"/>
                  </a:lnTo>
                  <a:lnTo>
                    <a:pt x="336" y="2323"/>
                  </a:lnTo>
                  <a:lnTo>
                    <a:pt x="353" y="2329"/>
                  </a:lnTo>
                  <a:lnTo>
                    <a:pt x="368" y="2334"/>
                  </a:lnTo>
                  <a:lnTo>
                    <a:pt x="386" y="2338"/>
                  </a:lnTo>
                  <a:lnTo>
                    <a:pt x="401" y="2342"/>
                  </a:lnTo>
                  <a:lnTo>
                    <a:pt x="416" y="2348"/>
                  </a:lnTo>
                  <a:lnTo>
                    <a:pt x="432" y="2352"/>
                  </a:lnTo>
                  <a:lnTo>
                    <a:pt x="445" y="2355"/>
                  </a:lnTo>
                  <a:lnTo>
                    <a:pt x="461" y="2359"/>
                  </a:lnTo>
                  <a:lnTo>
                    <a:pt x="474" y="2363"/>
                  </a:lnTo>
                  <a:lnTo>
                    <a:pt x="486" y="2365"/>
                  </a:lnTo>
                  <a:lnTo>
                    <a:pt x="499" y="2369"/>
                  </a:lnTo>
                  <a:lnTo>
                    <a:pt x="510" y="2371"/>
                  </a:lnTo>
                  <a:lnTo>
                    <a:pt x="522" y="2375"/>
                  </a:lnTo>
                  <a:lnTo>
                    <a:pt x="532" y="2377"/>
                  </a:lnTo>
                  <a:lnTo>
                    <a:pt x="543" y="2378"/>
                  </a:lnTo>
                  <a:lnTo>
                    <a:pt x="553" y="2380"/>
                  </a:lnTo>
                  <a:lnTo>
                    <a:pt x="562" y="2382"/>
                  </a:lnTo>
                  <a:lnTo>
                    <a:pt x="570" y="2382"/>
                  </a:lnTo>
                  <a:lnTo>
                    <a:pt x="580" y="2384"/>
                  </a:lnTo>
                  <a:lnTo>
                    <a:pt x="587" y="2384"/>
                  </a:lnTo>
                  <a:lnTo>
                    <a:pt x="593" y="2386"/>
                  </a:lnTo>
                  <a:lnTo>
                    <a:pt x="601" y="2386"/>
                  </a:lnTo>
                  <a:lnTo>
                    <a:pt x="606" y="2386"/>
                  </a:lnTo>
                  <a:lnTo>
                    <a:pt x="614" y="2386"/>
                  </a:lnTo>
                  <a:lnTo>
                    <a:pt x="622" y="2384"/>
                  </a:lnTo>
                  <a:lnTo>
                    <a:pt x="628" y="2380"/>
                  </a:lnTo>
                  <a:lnTo>
                    <a:pt x="633" y="2377"/>
                  </a:lnTo>
                  <a:lnTo>
                    <a:pt x="639" y="2373"/>
                  </a:lnTo>
                  <a:lnTo>
                    <a:pt x="645" y="2365"/>
                  </a:lnTo>
                  <a:lnTo>
                    <a:pt x="651" y="2357"/>
                  </a:lnTo>
                  <a:lnTo>
                    <a:pt x="654" y="2350"/>
                  </a:lnTo>
                  <a:lnTo>
                    <a:pt x="658" y="2340"/>
                  </a:lnTo>
                  <a:lnTo>
                    <a:pt x="662" y="2329"/>
                  </a:lnTo>
                  <a:lnTo>
                    <a:pt x="666" y="2317"/>
                  </a:lnTo>
                  <a:lnTo>
                    <a:pt x="668" y="2304"/>
                  </a:lnTo>
                  <a:lnTo>
                    <a:pt x="672" y="2290"/>
                  </a:lnTo>
                  <a:lnTo>
                    <a:pt x="674" y="2275"/>
                  </a:lnTo>
                  <a:lnTo>
                    <a:pt x="676" y="2258"/>
                  </a:lnTo>
                  <a:lnTo>
                    <a:pt x="676" y="2240"/>
                  </a:lnTo>
                  <a:lnTo>
                    <a:pt x="677" y="2227"/>
                  </a:lnTo>
                  <a:lnTo>
                    <a:pt x="679" y="2211"/>
                  </a:lnTo>
                  <a:lnTo>
                    <a:pt x="681" y="2196"/>
                  </a:lnTo>
                  <a:lnTo>
                    <a:pt x="683" y="2179"/>
                  </a:lnTo>
                  <a:lnTo>
                    <a:pt x="685" y="2160"/>
                  </a:lnTo>
                  <a:lnTo>
                    <a:pt x="687" y="2139"/>
                  </a:lnTo>
                  <a:lnTo>
                    <a:pt x="689" y="2117"/>
                  </a:lnTo>
                  <a:lnTo>
                    <a:pt x="691" y="2092"/>
                  </a:lnTo>
                  <a:lnTo>
                    <a:pt x="693" y="2067"/>
                  </a:lnTo>
                  <a:lnTo>
                    <a:pt x="695" y="2043"/>
                  </a:lnTo>
                  <a:lnTo>
                    <a:pt x="695" y="2014"/>
                  </a:lnTo>
                  <a:lnTo>
                    <a:pt x="697" y="1985"/>
                  </a:lnTo>
                  <a:lnTo>
                    <a:pt x="699" y="1954"/>
                  </a:lnTo>
                  <a:lnTo>
                    <a:pt x="699" y="1922"/>
                  </a:lnTo>
                  <a:lnTo>
                    <a:pt x="701" y="1887"/>
                  </a:lnTo>
                  <a:lnTo>
                    <a:pt x="702" y="1852"/>
                  </a:lnTo>
                  <a:lnTo>
                    <a:pt x="702" y="1816"/>
                  </a:lnTo>
                  <a:lnTo>
                    <a:pt x="704" y="1778"/>
                  </a:lnTo>
                  <a:lnTo>
                    <a:pt x="704" y="1737"/>
                  </a:lnTo>
                  <a:lnTo>
                    <a:pt x="706" y="1697"/>
                  </a:lnTo>
                  <a:lnTo>
                    <a:pt x="706" y="1653"/>
                  </a:lnTo>
                  <a:lnTo>
                    <a:pt x="706" y="1609"/>
                  </a:lnTo>
                  <a:lnTo>
                    <a:pt x="708" y="1565"/>
                  </a:lnTo>
                  <a:lnTo>
                    <a:pt x="708" y="1517"/>
                  </a:lnTo>
                  <a:lnTo>
                    <a:pt x="708" y="1469"/>
                  </a:lnTo>
                  <a:lnTo>
                    <a:pt x="710" y="1419"/>
                  </a:lnTo>
                  <a:lnTo>
                    <a:pt x="710" y="1367"/>
                  </a:lnTo>
                  <a:lnTo>
                    <a:pt x="710" y="1313"/>
                  </a:lnTo>
                  <a:lnTo>
                    <a:pt x="710" y="1259"/>
                  </a:lnTo>
                  <a:lnTo>
                    <a:pt x="710" y="1204"/>
                  </a:lnTo>
                  <a:lnTo>
                    <a:pt x="710" y="1146"/>
                  </a:lnTo>
                  <a:lnTo>
                    <a:pt x="710" y="1087"/>
                  </a:lnTo>
                  <a:lnTo>
                    <a:pt x="710" y="1023"/>
                  </a:lnTo>
                  <a:lnTo>
                    <a:pt x="710" y="964"/>
                  </a:lnTo>
                  <a:lnTo>
                    <a:pt x="708" y="904"/>
                  </a:lnTo>
                  <a:lnTo>
                    <a:pt x="704" y="847"/>
                  </a:lnTo>
                  <a:lnTo>
                    <a:pt x="702" y="789"/>
                  </a:lnTo>
                  <a:lnTo>
                    <a:pt x="699" y="733"/>
                  </a:lnTo>
                  <a:lnTo>
                    <a:pt x="695" y="680"/>
                  </a:lnTo>
                  <a:lnTo>
                    <a:pt x="689" y="628"/>
                  </a:lnTo>
                  <a:lnTo>
                    <a:pt x="683" y="576"/>
                  </a:lnTo>
                  <a:lnTo>
                    <a:pt x="677" y="526"/>
                  </a:lnTo>
                  <a:lnTo>
                    <a:pt x="672" y="476"/>
                  </a:lnTo>
                  <a:lnTo>
                    <a:pt x="664" y="430"/>
                  </a:lnTo>
                  <a:lnTo>
                    <a:pt x="656" y="384"/>
                  </a:lnTo>
                  <a:lnTo>
                    <a:pt x="649" y="340"/>
                  </a:lnTo>
                  <a:lnTo>
                    <a:pt x="639" y="296"/>
                  </a:lnTo>
                  <a:lnTo>
                    <a:pt x="629" y="253"/>
                  </a:lnTo>
                  <a:lnTo>
                    <a:pt x="626" y="240"/>
                  </a:lnTo>
                  <a:lnTo>
                    <a:pt x="620" y="225"/>
                  </a:lnTo>
                  <a:lnTo>
                    <a:pt x="616" y="211"/>
                  </a:lnTo>
                  <a:lnTo>
                    <a:pt x="612" y="200"/>
                  </a:lnTo>
                  <a:lnTo>
                    <a:pt x="608" y="186"/>
                  </a:lnTo>
                  <a:lnTo>
                    <a:pt x="605" y="175"/>
                  </a:lnTo>
                  <a:lnTo>
                    <a:pt x="601" y="163"/>
                  </a:lnTo>
                  <a:lnTo>
                    <a:pt x="599" y="154"/>
                  </a:lnTo>
                  <a:lnTo>
                    <a:pt x="597" y="142"/>
                  </a:lnTo>
                  <a:lnTo>
                    <a:pt x="595" y="133"/>
                  </a:lnTo>
                  <a:lnTo>
                    <a:pt x="591" y="115"/>
                  </a:lnTo>
                  <a:lnTo>
                    <a:pt x="589" y="98"/>
                  </a:lnTo>
                  <a:lnTo>
                    <a:pt x="589" y="85"/>
                  </a:lnTo>
                  <a:lnTo>
                    <a:pt x="589" y="75"/>
                  </a:lnTo>
                  <a:lnTo>
                    <a:pt x="591" y="65"/>
                  </a:lnTo>
                  <a:lnTo>
                    <a:pt x="591" y="56"/>
                  </a:lnTo>
                  <a:lnTo>
                    <a:pt x="593" y="48"/>
                  </a:lnTo>
                  <a:lnTo>
                    <a:pt x="595" y="40"/>
                  </a:lnTo>
                  <a:lnTo>
                    <a:pt x="599" y="33"/>
                  </a:lnTo>
                  <a:lnTo>
                    <a:pt x="603" y="27"/>
                  </a:lnTo>
                  <a:lnTo>
                    <a:pt x="606" y="21"/>
                  </a:lnTo>
                  <a:lnTo>
                    <a:pt x="610" y="15"/>
                  </a:lnTo>
                  <a:lnTo>
                    <a:pt x="614" y="12"/>
                  </a:lnTo>
                  <a:lnTo>
                    <a:pt x="620" y="8"/>
                  </a:lnTo>
                  <a:lnTo>
                    <a:pt x="626" y="4"/>
                  </a:lnTo>
                  <a:lnTo>
                    <a:pt x="631" y="2"/>
                  </a:lnTo>
                  <a:lnTo>
                    <a:pt x="639" y="0"/>
                  </a:lnTo>
                  <a:lnTo>
                    <a:pt x="645" y="0"/>
                  </a:lnTo>
                  <a:lnTo>
                    <a:pt x="653" y="0"/>
                  </a:lnTo>
                  <a:lnTo>
                    <a:pt x="653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953000" y="2438400"/>
            <a:ext cx="1295400" cy="2141124"/>
            <a:chOff x="3048000" y="3189186"/>
            <a:chExt cx="618483" cy="1455324"/>
          </a:xfrm>
          <a:solidFill>
            <a:srgbClr val="00B0F0"/>
          </a:solidFill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3111628" y="3578504"/>
              <a:ext cx="554855" cy="171706"/>
            </a:xfrm>
            <a:custGeom>
              <a:avLst/>
              <a:gdLst/>
              <a:ahLst/>
              <a:cxnLst>
                <a:cxn ang="0">
                  <a:pos x="1760" y="2"/>
                </a:cxn>
                <a:cxn ang="0">
                  <a:pos x="1814" y="13"/>
                </a:cxn>
                <a:cxn ang="0">
                  <a:pos x="1873" y="34"/>
                </a:cxn>
                <a:cxn ang="0">
                  <a:pos x="1941" y="63"/>
                </a:cxn>
                <a:cxn ang="0">
                  <a:pos x="1992" y="90"/>
                </a:cxn>
                <a:cxn ang="0">
                  <a:pos x="2025" y="119"/>
                </a:cxn>
                <a:cxn ang="0">
                  <a:pos x="2048" y="148"/>
                </a:cxn>
                <a:cxn ang="0">
                  <a:pos x="2058" y="180"/>
                </a:cxn>
                <a:cxn ang="0">
                  <a:pos x="2054" y="211"/>
                </a:cxn>
                <a:cxn ang="0">
                  <a:pos x="2035" y="236"/>
                </a:cxn>
                <a:cxn ang="0">
                  <a:pos x="2000" y="259"/>
                </a:cxn>
                <a:cxn ang="0">
                  <a:pos x="1950" y="280"/>
                </a:cxn>
                <a:cxn ang="0">
                  <a:pos x="1908" y="297"/>
                </a:cxn>
                <a:cxn ang="0">
                  <a:pos x="1860" y="315"/>
                </a:cxn>
                <a:cxn ang="0">
                  <a:pos x="1802" y="332"/>
                </a:cxn>
                <a:cxn ang="0">
                  <a:pos x="1733" y="349"/>
                </a:cxn>
                <a:cxn ang="0">
                  <a:pos x="1655" y="369"/>
                </a:cxn>
                <a:cxn ang="0">
                  <a:pos x="1564" y="390"/>
                </a:cxn>
                <a:cxn ang="0">
                  <a:pos x="1465" y="413"/>
                </a:cxn>
                <a:cxn ang="0">
                  <a:pos x="1353" y="436"/>
                </a:cxn>
                <a:cxn ang="0">
                  <a:pos x="1192" y="468"/>
                </a:cxn>
                <a:cxn ang="0">
                  <a:pos x="1033" y="497"/>
                </a:cxn>
                <a:cxn ang="0">
                  <a:pos x="887" y="520"/>
                </a:cxn>
                <a:cxn ang="0">
                  <a:pos x="756" y="539"/>
                </a:cxn>
                <a:cxn ang="0">
                  <a:pos x="643" y="555"/>
                </a:cxn>
                <a:cxn ang="0">
                  <a:pos x="545" y="566"/>
                </a:cxn>
                <a:cxn ang="0">
                  <a:pos x="463" y="574"/>
                </a:cxn>
                <a:cxn ang="0">
                  <a:pos x="395" y="576"/>
                </a:cxn>
                <a:cxn ang="0">
                  <a:pos x="305" y="574"/>
                </a:cxn>
                <a:cxn ang="0">
                  <a:pos x="219" y="566"/>
                </a:cxn>
                <a:cxn ang="0">
                  <a:pos x="148" y="553"/>
                </a:cxn>
                <a:cxn ang="0">
                  <a:pos x="92" y="534"/>
                </a:cxn>
                <a:cxn ang="0">
                  <a:pos x="54" y="505"/>
                </a:cxn>
                <a:cxn ang="0">
                  <a:pos x="27" y="476"/>
                </a:cxn>
                <a:cxn ang="0">
                  <a:pos x="8" y="449"/>
                </a:cxn>
                <a:cxn ang="0">
                  <a:pos x="0" y="424"/>
                </a:cxn>
                <a:cxn ang="0">
                  <a:pos x="6" y="403"/>
                </a:cxn>
                <a:cxn ang="0">
                  <a:pos x="33" y="384"/>
                </a:cxn>
                <a:cxn ang="0">
                  <a:pos x="82" y="369"/>
                </a:cxn>
                <a:cxn ang="0">
                  <a:pos x="152" y="359"/>
                </a:cxn>
                <a:cxn ang="0">
                  <a:pos x="328" y="338"/>
                </a:cxn>
                <a:cxn ang="0">
                  <a:pos x="543" y="303"/>
                </a:cxn>
                <a:cxn ang="0">
                  <a:pos x="770" y="261"/>
                </a:cxn>
                <a:cxn ang="0">
                  <a:pos x="1008" y="209"/>
                </a:cxn>
                <a:cxn ang="0">
                  <a:pos x="1192" y="163"/>
                </a:cxn>
                <a:cxn ang="0">
                  <a:pos x="1342" y="123"/>
                </a:cxn>
                <a:cxn ang="0">
                  <a:pos x="1476" y="81"/>
                </a:cxn>
                <a:cxn ang="0">
                  <a:pos x="1597" y="40"/>
                </a:cxn>
                <a:cxn ang="0">
                  <a:pos x="1670" y="11"/>
                </a:cxn>
                <a:cxn ang="0">
                  <a:pos x="1714" y="0"/>
                </a:cxn>
              </a:cxnLst>
              <a:rect l="0" t="0" r="r" b="b"/>
              <a:pathLst>
                <a:path w="2058" h="576">
                  <a:moveTo>
                    <a:pt x="1722" y="0"/>
                  </a:moveTo>
                  <a:lnTo>
                    <a:pt x="1735" y="0"/>
                  </a:lnTo>
                  <a:lnTo>
                    <a:pt x="1747" y="0"/>
                  </a:lnTo>
                  <a:lnTo>
                    <a:pt x="1760" y="2"/>
                  </a:lnTo>
                  <a:lnTo>
                    <a:pt x="1772" y="4"/>
                  </a:lnTo>
                  <a:lnTo>
                    <a:pt x="1785" y="6"/>
                  </a:lnTo>
                  <a:lnTo>
                    <a:pt x="1801" y="10"/>
                  </a:lnTo>
                  <a:lnTo>
                    <a:pt x="1814" y="13"/>
                  </a:lnTo>
                  <a:lnTo>
                    <a:pt x="1827" y="17"/>
                  </a:lnTo>
                  <a:lnTo>
                    <a:pt x="1843" y="23"/>
                  </a:lnTo>
                  <a:lnTo>
                    <a:pt x="1858" y="27"/>
                  </a:lnTo>
                  <a:lnTo>
                    <a:pt x="1873" y="34"/>
                  </a:lnTo>
                  <a:lnTo>
                    <a:pt x="1891" y="40"/>
                  </a:lnTo>
                  <a:lnTo>
                    <a:pt x="1906" y="48"/>
                  </a:lnTo>
                  <a:lnTo>
                    <a:pt x="1923" y="56"/>
                  </a:lnTo>
                  <a:lnTo>
                    <a:pt x="1941" y="63"/>
                  </a:lnTo>
                  <a:lnTo>
                    <a:pt x="1960" y="73"/>
                  </a:lnTo>
                  <a:lnTo>
                    <a:pt x="1971" y="79"/>
                  </a:lnTo>
                  <a:lnTo>
                    <a:pt x="1981" y="84"/>
                  </a:lnTo>
                  <a:lnTo>
                    <a:pt x="1992" y="90"/>
                  </a:lnTo>
                  <a:lnTo>
                    <a:pt x="2002" y="98"/>
                  </a:lnTo>
                  <a:lnTo>
                    <a:pt x="2010" y="104"/>
                  </a:lnTo>
                  <a:lnTo>
                    <a:pt x="2017" y="111"/>
                  </a:lnTo>
                  <a:lnTo>
                    <a:pt x="2025" y="119"/>
                  </a:lnTo>
                  <a:lnTo>
                    <a:pt x="2033" y="127"/>
                  </a:lnTo>
                  <a:lnTo>
                    <a:pt x="2039" y="132"/>
                  </a:lnTo>
                  <a:lnTo>
                    <a:pt x="2044" y="140"/>
                  </a:lnTo>
                  <a:lnTo>
                    <a:pt x="2048" y="148"/>
                  </a:lnTo>
                  <a:lnTo>
                    <a:pt x="2052" y="155"/>
                  </a:lnTo>
                  <a:lnTo>
                    <a:pt x="2054" y="163"/>
                  </a:lnTo>
                  <a:lnTo>
                    <a:pt x="2056" y="173"/>
                  </a:lnTo>
                  <a:lnTo>
                    <a:pt x="2058" y="180"/>
                  </a:lnTo>
                  <a:lnTo>
                    <a:pt x="2058" y="188"/>
                  </a:lnTo>
                  <a:lnTo>
                    <a:pt x="2058" y="196"/>
                  </a:lnTo>
                  <a:lnTo>
                    <a:pt x="2056" y="203"/>
                  </a:lnTo>
                  <a:lnTo>
                    <a:pt x="2054" y="211"/>
                  </a:lnTo>
                  <a:lnTo>
                    <a:pt x="2050" y="217"/>
                  </a:lnTo>
                  <a:lnTo>
                    <a:pt x="2046" y="225"/>
                  </a:lnTo>
                  <a:lnTo>
                    <a:pt x="2040" y="230"/>
                  </a:lnTo>
                  <a:lnTo>
                    <a:pt x="2035" y="236"/>
                  </a:lnTo>
                  <a:lnTo>
                    <a:pt x="2027" y="244"/>
                  </a:lnTo>
                  <a:lnTo>
                    <a:pt x="2019" y="249"/>
                  </a:lnTo>
                  <a:lnTo>
                    <a:pt x="2010" y="255"/>
                  </a:lnTo>
                  <a:lnTo>
                    <a:pt x="2000" y="259"/>
                  </a:lnTo>
                  <a:lnTo>
                    <a:pt x="1989" y="265"/>
                  </a:lnTo>
                  <a:lnTo>
                    <a:pt x="1977" y="271"/>
                  </a:lnTo>
                  <a:lnTo>
                    <a:pt x="1966" y="276"/>
                  </a:lnTo>
                  <a:lnTo>
                    <a:pt x="1950" y="280"/>
                  </a:lnTo>
                  <a:lnTo>
                    <a:pt x="1937" y="286"/>
                  </a:lnTo>
                  <a:lnTo>
                    <a:pt x="1927" y="290"/>
                  </a:lnTo>
                  <a:lnTo>
                    <a:pt x="1918" y="294"/>
                  </a:lnTo>
                  <a:lnTo>
                    <a:pt x="1908" y="297"/>
                  </a:lnTo>
                  <a:lnTo>
                    <a:pt x="1896" y="301"/>
                  </a:lnTo>
                  <a:lnTo>
                    <a:pt x="1885" y="305"/>
                  </a:lnTo>
                  <a:lnTo>
                    <a:pt x="1873" y="309"/>
                  </a:lnTo>
                  <a:lnTo>
                    <a:pt x="1860" y="315"/>
                  </a:lnTo>
                  <a:lnTo>
                    <a:pt x="1847" y="319"/>
                  </a:lnTo>
                  <a:lnTo>
                    <a:pt x="1833" y="322"/>
                  </a:lnTo>
                  <a:lnTo>
                    <a:pt x="1818" y="326"/>
                  </a:lnTo>
                  <a:lnTo>
                    <a:pt x="1802" y="332"/>
                  </a:lnTo>
                  <a:lnTo>
                    <a:pt x="1785" y="336"/>
                  </a:lnTo>
                  <a:lnTo>
                    <a:pt x="1770" y="340"/>
                  </a:lnTo>
                  <a:lnTo>
                    <a:pt x="1751" y="345"/>
                  </a:lnTo>
                  <a:lnTo>
                    <a:pt x="1733" y="349"/>
                  </a:lnTo>
                  <a:lnTo>
                    <a:pt x="1714" y="355"/>
                  </a:lnTo>
                  <a:lnTo>
                    <a:pt x="1695" y="359"/>
                  </a:lnTo>
                  <a:lnTo>
                    <a:pt x="1676" y="365"/>
                  </a:lnTo>
                  <a:lnTo>
                    <a:pt x="1655" y="369"/>
                  </a:lnTo>
                  <a:lnTo>
                    <a:pt x="1634" y="374"/>
                  </a:lnTo>
                  <a:lnTo>
                    <a:pt x="1610" y="380"/>
                  </a:lnTo>
                  <a:lnTo>
                    <a:pt x="1587" y="384"/>
                  </a:lnTo>
                  <a:lnTo>
                    <a:pt x="1564" y="390"/>
                  </a:lnTo>
                  <a:lnTo>
                    <a:pt x="1539" y="395"/>
                  </a:lnTo>
                  <a:lnTo>
                    <a:pt x="1516" y="401"/>
                  </a:lnTo>
                  <a:lnTo>
                    <a:pt x="1490" y="407"/>
                  </a:lnTo>
                  <a:lnTo>
                    <a:pt x="1465" y="413"/>
                  </a:lnTo>
                  <a:lnTo>
                    <a:pt x="1438" y="418"/>
                  </a:lnTo>
                  <a:lnTo>
                    <a:pt x="1409" y="424"/>
                  </a:lnTo>
                  <a:lnTo>
                    <a:pt x="1382" y="430"/>
                  </a:lnTo>
                  <a:lnTo>
                    <a:pt x="1353" y="436"/>
                  </a:lnTo>
                  <a:lnTo>
                    <a:pt x="1324" y="443"/>
                  </a:lnTo>
                  <a:lnTo>
                    <a:pt x="1278" y="451"/>
                  </a:lnTo>
                  <a:lnTo>
                    <a:pt x="1236" y="461"/>
                  </a:lnTo>
                  <a:lnTo>
                    <a:pt x="1192" y="468"/>
                  </a:lnTo>
                  <a:lnTo>
                    <a:pt x="1152" y="476"/>
                  </a:lnTo>
                  <a:lnTo>
                    <a:pt x="1111" y="482"/>
                  </a:lnTo>
                  <a:lnTo>
                    <a:pt x="1071" y="489"/>
                  </a:lnTo>
                  <a:lnTo>
                    <a:pt x="1033" y="497"/>
                  </a:lnTo>
                  <a:lnTo>
                    <a:pt x="994" y="503"/>
                  </a:lnTo>
                  <a:lnTo>
                    <a:pt x="958" y="509"/>
                  </a:lnTo>
                  <a:lnTo>
                    <a:pt x="921" y="514"/>
                  </a:lnTo>
                  <a:lnTo>
                    <a:pt x="887" y="520"/>
                  </a:lnTo>
                  <a:lnTo>
                    <a:pt x="852" y="526"/>
                  </a:lnTo>
                  <a:lnTo>
                    <a:pt x="820" y="532"/>
                  </a:lnTo>
                  <a:lnTo>
                    <a:pt x="789" y="536"/>
                  </a:lnTo>
                  <a:lnTo>
                    <a:pt x="756" y="539"/>
                  </a:lnTo>
                  <a:lnTo>
                    <a:pt x="727" y="545"/>
                  </a:lnTo>
                  <a:lnTo>
                    <a:pt x="699" y="549"/>
                  </a:lnTo>
                  <a:lnTo>
                    <a:pt x="670" y="553"/>
                  </a:lnTo>
                  <a:lnTo>
                    <a:pt x="643" y="555"/>
                  </a:lnTo>
                  <a:lnTo>
                    <a:pt x="616" y="559"/>
                  </a:lnTo>
                  <a:lnTo>
                    <a:pt x="591" y="562"/>
                  </a:lnTo>
                  <a:lnTo>
                    <a:pt x="568" y="564"/>
                  </a:lnTo>
                  <a:lnTo>
                    <a:pt x="545" y="566"/>
                  </a:lnTo>
                  <a:lnTo>
                    <a:pt x="522" y="568"/>
                  </a:lnTo>
                  <a:lnTo>
                    <a:pt x="501" y="570"/>
                  </a:lnTo>
                  <a:lnTo>
                    <a:pt x="482" y="572"/>
                  </a:lnTo>
                  <a:lnTo>
                    <a:pt x="463" y="574"/>
                  </a:lnTo>
                  <a:lnTo>
                    <a:pt x="443" y="574"/>
                  </a:lnTo>
                  <a:lnTo>
                    <a:pt x="426" y="576"/>
                  </a:lnTo>
                  <a:lnTo>
                    <a:pt x="411" y="576"/>
                  </a:lnTo>
                  <a:lnTo>
                    <a:pt x="395" y="576"/>
                  </a:lnTo>
                  <a:lnTo>
                    <a:pt x="382" y="576"/>
                  </a:lnTo>
                  <a:lnTo>
                    <a:pt x="355" y="576"/>
                  </a:lnTo>
                  <a:lnTo>
                    <a:pt x="330" y="576"/>
                  </a:lnTo>
                  <a:lnTo>
                    <a:pt x="305" y="574"/>
                  </a:lnTo>
                  <a:lnTo>
                    <a:pt x="282" y="574"/>
                  </a:lnTo>
                  <a:lnTo>
                    <a:pt x="259" y="572"/>
                  </a:lnTo>
                  <a:lnTo>
                    <a:pt x="238" y="570"/>
                  </a:lnTo>
                  <a:lnTo>
                    <a:pt x="219" y="566"/>
                  </a:lnTo>
                  <a:lnTo>
                    <a:pt x="200" y="564"/>
                  </a:lnTo>
                  <a:lnTo>
                    <a:pt x="180" y="560"/>
                  </a:lnTo>
                  <a:lnTo>
                    <a:pt x="163" y="557"/>
                  </a:lnTo>
                  <a:lnTo>
                    <a:pt x="148" y="553"/>
                  </a:lnTo>
                  <a:lnTo>
                    <a:pt x="132" y="549"/>
                  </a:lnTo>
                  <a:lnTo>
                    <a:pt x="117" y="543"/>
                  </a:lnTo>
                  <a:lnTo>
                    <a:pt x="105" y="539"/>
                  </a:lnTo>
                  <a:lnTo>
                    <a:pt x="92" y="534"/>
                  </a:lnTo>
                  <a:lnTo>
                    <a:pt x="81" y="528"/>
                  </a:lnTo>
                  <a:lnTo>
                    <a:pt x="71" y="520"/>
                  </a:lnTo>
                  <a:lnTo>
                    <a:pt x="63" y="512"/>
                  </a:lnTo>
                  <a:lnTo>
                    <a:pt x="54" y="505"/>
                  </a:lnTo>
                  <a:lnTo>
                    <a:pt x="46" y="497"/>
                  </a:lnTo>
                  <a:lnTo>
                    <a:pt x="40" y="489"/>
                  </a:lnTo>
                  <a:lnTo>
                    <a:pt x="33" y="482"/>
                  </a:lnTo>
                  <a:lnTo>
                    <a:pt x="27" y="476"/>
                  </a:lnTo>
                  <a:lnTo>
                    <a:pt x="21" y="468"/>
                  </a:lnTo>
                  <a:lnTo>
                    <a:pt x="15" y="461"/>
                  </a:lnTo>
                  <a:lnTo>
                    <a:pt x="11" y="455"/>
                  </a:lnTo>
                  <a:lnTo>
                    <a:pt x="8" y="449"/>
                  </a:lnTo>
                  <a:lnTo>
                    <a:pt x="6" y="441"/>
                  </a:lnTo>
                  <a:lnTo>
                    <a:pt x="4" y="436"/>
                  </a:lnTo>
                  <a:lnTo>
                    <a:pt x="2" y="430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2" y="407"/>
                  </a:lnTo>
                  <a:lnTo>
                    <a:pt x="6" y="403"/>
                  </a:lnTo>
                  <a:lnTo>
                    <a:pt x="11" y="397"/>
                  </a:lnTo>
                  <a:lnTo>
                    <a:pt x="17" y="392"/>
                  </a:lnTo>
                  <a:lnTo>
                    <a:pt x="25" y="388"/>
                  </a:lnTo>
                  <a:lnTo>
                    <a:pt x="33" y="384"/>
                  </a:lnTo>
                  <a:lnTo>
                    <a:pt x="44" y="378"/>
                  </a:lnTo>
                  <a:lnTo>
                    <a:pt x="56" y="374"/>
                  </a:lnTo>
                  <a:lnTo>
                    <a:pt x="67" y="372"/>
                  </a:lnTo>
                  <a:lnTo>
                    <a:pt x="82" y="369"/>
                  </a:lnTo>
                  <a:lnTo>
                    <a:pt x="98" y="365"/>
                  </a:lnTo>
                  <a:lnTo>
                    <a:pt x="115" y="363"/>
                  </a:lnTo>
                  <a:lnTo>
                    <a:pt x="132" y="361"/>
                  </a:lnTo>
                  <a:lnTo>
                    <a:pt x="152" y="359"/>
                  </a:lnTo>
                  <a:lnTo>
                    <a:pt x="173" y="359"/>
                  </a:lnTo>
                  <a:lnTo>
                    <a:pt x="224" y="351"/>
                  </a:lnTo>
                  <a:lnTo>
                    <a:pt x="276" y="345"/>
                  </a:lnTo>
                  <a:lnTo>
                    <a:pt x="328" y="338"/>
                  </a:lnTo>
                  <a:lnTo>
                    <a:pt x="382" y="330"/>
                  </a:lnTo>
                  <a:lnTo>
                    <a:pt x="436" y="322"/>
                  </a:lnTo>
                  <a:lnTo>
                    <a:pt x="489" y="313"/>
                  </a:lnTo>
                  <a:lnTo>
                    <a:pt x="543" y="303"/>
                  </a:lnTo>
                  <a:lnTo>
                    <a:pt x="599" y="294"/>
                  </a:lnTo>
                  <a:lnTo>
                    <a:pt x="656" y="284"/>
                  </a:lnTo>
                  <a:lnTo>
                    <a:pt x="712" y="273"/>
                  </a:lnTo>
                  <a:lnTo>
                    <a:pt x="770" y="261"/>
                  </a:lnTo>
                  <a:lnTo>
                    <a:pt x="829" y="249"/>
                  </a:lnTo>
                  <a:lnTo>
                    <a:pt x="887" y="236"/>
                  </a:lnTo>
                  <a:lnTo>
                    <a:pt x="948" y="223"/>
                  </a:lnTo>
                  <a:lnTo>
                    <a:pt x="1008" y="209"/>
                  </a:lnTo>
                  <a:lnTo>
                    <a:pt x="1069" y="194"/>
                  </a:lnTo>
                  <a:lnTo>
                    <a:pt x="1111" y="184"/>
                  </a:lnTo>
                  <a:lnTo>
                    <a:pt x="1152" y="173"/>
                  </a:lnTo>
                  <a:lnTo>
                    <a:pt x="1192" y="163"/>
                  </a:lnTo>
                  <a:lnTo>
                    <a:pt x="1230" y="154"/>
                  </a:lnTo>
                  <a:lnTo>
                    <a:pt x="1269" y="142"/>
                  </a:lnTo>
                  <a:lnTo>
                    <a:pt x="1305" y="132"/>
                  </a:lnTo>
                  <a:lnTo>
                    <a:pt x="1342" y="123"/>
                  </a:lnTo>
                  <a:lnTo>
                    <a:pt x="1376" y="111"/>
                  </a:lnTo>
                  <a:lnTo>
                    <a:pt x="1411" y="102"/>
                  </a:lnTo>
                  <a:lnTo>
                    <a:pt x="1445" y="92"/>
                  </a:lnTo>
                  <a:lnTo>
                    <a:pt x="1476" y="81"/>
                  </a:lnTo>
                  <a:lnTo>
                    <a:pt x="1509" y="71"/>
                  </a:lnTo>
                  <a:lnTo>
                    <a:pt x="1539" y="61"/>
                  </a:lnTo>
                  <a:lnTo>
                    <a:pt x="1568" y="50"/>
                  </a:lnTo>
                  <a:lnTo>
                    <a:pt x="1597" y="40"/>
                  </a:lnTo>
                  <a:lnTo>
                    <a:pt x="1624" y="31"/>
                  </a:lnTo>
                  <a:lnTo>
                    <a:pt x="1641" y="23"/>
                  </a:lnTo>
                  <a:lnTo>
                    <a:pt x="1657" y="17"/>
                  </a:lnTo>
                  <a:lnTo>
                    <a:pt x="1670" y="11"/>
                  </a:lnTo>
                  <a:lnTo>
                    <a:pt x="1683" y="8"/>
                  </a:lnTo>
                  <a:lnTo>
                    <a:pt x="1695" y="4"/>
                  </a:lnTo>
                  <a:lnTo>
                    <a:pt x="1706" y="2"/>
                  </a:lnTo>
                  <a:lnTo>
                    <a:pt x="1714" y="0"/>
                  </a:lnTo>
                  <a:lnTo>
                    <a:pt x="1722" y="0"/>
                  </a:lnTo>
                  <a:lnTo>
                    <a:pt x="1722" y="0"/>
                  </a:lnTo>
                  <a:lnTo>
                    <a:pt x="1722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3328393" y="3189186"/>
              <a:ext cx="175785" cy="1455324"/>
            </a:xfrm>
            <a:custGeom>
              <a:avLst/>
              <a:gdLst/>
              <a:ahLst/>
              <a:cxnLst>
                <a:cxn ang="0">
                  <a:pos x="231" y="13"/>
                </a:cxn>
                <a:cxn ang="0">
                  <a:pos x="344" y="67"/>
                </a:cxn>
                <a:cxn ang="0">
                  <a:pos x="495" y="159"/>
                </a:cxn>
                <a:cxn ang="0">
                  <a:pos x="597" y="245"/>
                </a:cxn>
                <a:cxn ang="0">
                  <a:pos x="647" y="332"/>
                </a:cxn>
                <a:cxn ang="0">
                  <a:pos x="647" y="403"/>
                </a:cxn>
                <a:cxn ang="0">
                  <a:pos x="620" y="481"/>
                </a:cxn>
                <a:cxn ang="0">
                  <a:pos x="605" y="552"/>
                </a:cxn>
                <a:cxn ang="0">
                  <a:pos x="591" y="641"/>
                </a:cxn>
                <a:cxn ang="0">
                  <a:pos x="576" y="746"/>
                </a:cxn>
                <a:cxn ang="0">
                  <a:pos x="563" y="869"/>
                </a:cxn>
                <a:cxn ang="0">
                  <a:pos x="551" y="1011"/>
                </a:cxn>
                <a:cxn ang="0">
                  <a:pos x="509" y="1608"/>
                </a:cxn>
                <a:cxn ang="0">
                  <a:pos x="480" y="2159"/>
                </a:cxn>
                <a:cxn ang="0">
                  <a:pos x="474" y="2509"/>
                </a:cxn>
                <a:cxn ang="0">
                  <a:pos x="472" y="2597"/>
                </a:cxn>
                <a:cxn ang="0">
                  <a:pos x="471" y="2818"/>
                </a:cxn>
                <a:cxn ang="0">
                  <a:pos x="469" y="3171"/>
                </a:cxn>
                <a:cxn ang="0">
                  <a:pos x="465" y="3655"/>
                </a:cxn>
                <a:cxn ang="0">
                  <a:pos x="463" y="4275"/>
                </a:cxn>
                <a:cxn ang="0">
                  <a:pos x="453" y="4490"/>
                </a:cxn>
                <a:cxn ang="0">
                  <a:pos x="419" y="4620"/>
                </a:cxn>
                <a:cxn ang="0">
                  <a:pos x="361" y="4753"/>
                </a:cxn>
                <a:cxn ang="0">
                  <a:pos x="313" y="4835"/>
                </a:cxn>
                <a:cxn ang="0">
                  <a:pos x="259" y="4877"/>
                </a:cxn>
                <a:cxn ang="0">
                  <a:pos x="215" y="4875"/>
                </a:cxn>
                <a:cxn ang="0">
                  <a:pos x="175" y="4829"/>
                </a:cxn>
                <a:cxn ang="0">
                  <a:pos x="119" y="4737"/>
                </a:cxn>
                <a:cxn ang="0">
                  <a:pos x="50" y="4564"/>
                </a:cxn>
                <a:cxn ang="0">
                  <a:pos x="10" y="4415"/>
                </a:cxn>
                <a:cxn ang="0">
                  <a:pos x="0" y="4305"/>
                </a:cxn>
                <a:cxn ang="0">
                  <a:pos x="6" y="4223"/>
                </a:cxn>
                <a:cxn ang="0">
                  <a:pos x="21" y="4121"/>
                </a:cxn>
                <a:cxn ang="0">
                  <a:pos x="44" y="4019"/>
                </a:cxn>
                <a:cxn ang="0">
                  <a:pos x="67" y="3918"/>
                </a:cxn>
                <a:cxn ang="0">
                  <a:pos x="87" y="3793"/>
                </a:cxn>
                <a:cxn ang="0">
                  <a:pos x="106" y="3643"/>
                </a:cxn>
                <a:cxn ang="0">
                  <a:pos x="125" y="3468"/>
                </a:cxn>
                <a:cxn ang="0">
                  <a:pos x="148" y="3202"/>
                </a:cxn>
                <a:cxn ang="0">
                  <a:pos x="196" y="2547"/>
                </a:cxn>
                <a:cxn ang="0">
                  <a:pos x="221" y="1798"/>
                </a:cxn>
                <a:cxn ang="0">
                  <a:pos x="225" y="1272"/>
                </a:cxn>
                <a:cxn ang="0">
                  <a:pos x="221" y="1059"/>
                </a:cxn>
                <a:cxn ang="0">
                  <a:pos x="213" y="879"/>
                </a:cxn>
                <a:cxn ang="0">
                  <a:pos x="204" y="725"/>
                </a:cxn>
                <a:cxn ang="0">
                  <a:pos x="190" y="602"/>
                </a:cxn>
                <a:cxn ang="0">
                  <a:pos x="175" y="497"/>
                </a:cxn>
                <a:cxn ang="0">
                  <a:pos x="152" y="366"/>
                </a:cxn>
                <a:cxn ang="0">
                  <a:pos x="121" y="265"/>
                </a:cxn>
                <a:cxn ang="0">
                  <a:pos x="87" y="178"/>
                </a:cxn>
                <a:cxn ang="0">
                  <a:pos x="58" y="99"/>
                </a:cxn>
                <a:cxn ang="0">
                  <a:pos x="77" y="34"/>
                </a:cxn>
                <a:cxn ang="0">
                  <a:pos x="129" y="3"/>
                </a:cxn>
              </a:cxnLst>
              <a:rect l="0" t="0" r="r" b="b"/>
              <a:pathLst>
                <a:path w="653" h="4881">
                  <a:moveTo>
                    <a:pt x="167" y="0"/>
                  </a:moveTo>
                  <a:lnTo>
                    <a:pt x="177" y="0"/>
                  </a:lnTo>
                  <a:lnTo>
                    <a:pt x="188" y="2"/>
                  </a:lnTo>
                  <a:lnTo>
                    <a:pt x="202" y="3"/>
                  </a:lnTo>
                  <a:lnTo>
                    <a:pt x="215" y="7"/>
                  </a:lnTo>
                  <a:lnTo>
                    <a:pt x="231" y="13"/>
                  </a:lnTo>
                  <a:lnTo>
                    <a:pt x="246" y="19"/>
                  </a:lnTo>
                  <a:lnTo>
                    <a:pt x="263" y="26"/>
                  </a:lnTo>
                  <a:lnTo>
                    <a:pt x="280" y="34"/>
                  </a:lnTo>
                  <a:lnTo>
                    <a:pt x="302" y="44"/>
                  </a:lnTo>
                  <a:lnTo>
                    <a:pt x="323" y="55"/>
                  </a:lnTo>
                  <a:lnTo>
                    <a:pt x="344" y="67"/>
                  </a:lnTo>
                  <a:lnTo>
                    <a:pt x="367" y="80"/>
                  </a:lnTo>
                  <a:lnTo>
                    <a:pt x="392" y="94"/>
                  </a:lnTo>
                  <a:lnTo>
                    <a:pt x="419" y="109"/>
                  </a:lnTo>
                  <a:lnTo>
                    <a:pt x="446" y="126"/>
                  </a:lnTo>
                  <a:lnTo>
                    <a:pt x="474" y="145"/>
                  </a:lnTo>
                  <a:lnTo>
                    <a:pt x="495" y="159"/>
                  </a:lnTo>
                  <a:lnTo>
                    <a:pt x="517" y="174"/>
                  </a:lnTo>
                  <a:lnTo>
                    <a:pt x="534" y="190"/>
                  </a:lnTo>
                  <a:lnTo>
                    <a:pt x="553" y="203"/>
                  </a:lnTo>
                  <a:lnTo>
                    <a:pt x="568" y="218"/>
                  </a:lnTo>
                  <a:lnTo>
                    <a:pt x="584" y="232"/>
                  </a:lnTo>
                  <a:lnTo>
                    <a:pt x="597" y="245"/>
                  </a:lnTo>
                  <a:lnTo>
                    <a:pt x="609" y="261"/>
                  </a:lnTo>
                  <a:lnTo>
                    <a:pt x="618" y="274"/>
                  </a:lnTo>
                  <a:lnTo>
                    <a:pt x="628" y="289"/>
                  </a:lnTo>
                  <a:lnTo>
                    <a:pt x="636" y="303"/>
                  </a:lnTo>
                  <a:lnTo>
                    <a:pt x="641" y="316"/>
                  </a:lnTo>
                  <a:lnTo>
                    <a:pt x="647" y="332"/>
                  </a:lnTo>
                  <a:lnTo>
                    <a:pt x="649" y="345"/>
                  </a:lnTo>
                  <a:lnTo>
                    <a:pt x="651" y="360"/>
                  </a:lnTo>
                  <a:lnTo>
                    <a:pt x="653" y="376"/>
                  </a:lnTo>
                  <a:lnTo>
                    <a:pt x="651" y="384"/>
                  </a:lnTo>
                  <a:lnTo>
                    <a:pt x="651" y="393"/>
                  </a:lnTo>
                  <a:lnTo>
                    <a:pt x="647" y="403"/>
                  </a:lnTo>
                  <a:lnTo>
                    <a:pt x="645" y="414"/>
                  </a:lnTo>
                  <a:lnTo>
                    <a:pt x="639" y="428"/>
                  </a:lnTo>
                  <a:lnTo>
                    <a:pt x="636" y="441"/>
                  </a:lnTo>
                  <a:lnTo>
                    <a:pt x="630" y="456"/>
                  </a:lnTo>
                  <a:lnTo>
                    <a:pt x="624" y="472"/>
                  </a:lnTo>
                  <a:lnTo>
                    <a:pt x="620" y="481"/>
                  </a:lnTo>
                  <a:lnTo>
                    <a:pt x="618" y="493"/>
                  </a:lnTo>
                  <a:lnTo>
                    <a:pt x="616" y="504"/>
                  </a:lnTo>
                  <a:lnTo>
                    <a:pt x="613" y="516"/>
                  </a:lnTo>
                  <a:lnTo>
                    <a:pt x="611" y="527"/>
                  </a:lnTo>
                  <a:lnTo>
                    <a:pt x="609" y="539"/>
                  </a:lnTo>
                  <a:lnTo>
                    <a:pt x="605" y="552"/>
                  </a:lnTo>
                  <a:lnTo>
                    <a:pt x="603" y="566"/>
                  </a:lnTo>
                  <a:lnTo>
                    <a:pt x="601" y="579"/>
                  </a:lnTo>
                  <a:lnTo>
                    <a:pt x="597" y="595"/>
                  </a:lnTo>
                  <a:lnTo>
                    <a:pt x="595" y="610"/>
                  </a:lnTo>
                  <a:lnTo>
                    <a:pt x="593" y="625"/>
                  </a:lnTo>
                  <a:lnTo>
                    <a:pt x="591" y="641"/>
                  </a:lnTo>
                  <a:lnTo>
                    <a:pt x="588" y="656"/>
                  </a:lnTo>
                  <a:lnTo>
                    <a:pt x="586" y="673"/>
                  </a:lnTo>
                  <a:lnTo>
                    <a:pt x="584" y="691"/>
                  </a:lnTo>
                  <a:lnTo>
                    <a:pt x="582" y="710"/>
                  </a:lnTo>
                  <a:lnTo>
                    <a:pt x="580" y="727"/>
                  </a:lnTo>
                  <a:lnTo>
                    <a:pt x="576" y="746"/>
                  </a:lnTo>
                  <a:lnTo>
                    <a:pt x="574" y="766"/>
                  </a:lnTo>
                  <a:lnTo>
                    <a:pt x="572" y="785"/>
                  </a:lnTo>
                  <a:lnTo>
                    <a:pt x="570" y="806"/>
                  </a:lnTo>
                  <a:lnTo>
                    <a:pt x="568" y="827"/>
                  </a:lnTo>
                  <a:lnTo>
                    <a:pt x="567" y="848"/>
                  </a:lnTo>
                  <a:lnTo>
                    <a:pt x="563" y="869"/>
                  </a:lnTo>
                  <a:lnTo>
                    <a:pt x="561" y="892"/>
                  </a:lnTo>
                  <a:lnTo>
                    <a:pt x="559" y="915"/>
                  </a:lnTo>
                  <a:lnTo>
                    <a:pt x="557" y="938"/>
                  </a:lnTo>
                  <a:lnTo>
                    <a:pt x="555" y="963"/>
                  </a:lnTo>
                  <a:lnTo>
                    <a:pt x="553" y="986"/>
                  </a:lnTo>
                  <a:lnTo>
                    <a:pt x="551" y="1011"/>
                  </a:lnTo>
                  <a:lnTo>
                    <a:pt x="549" y="1038"/>
                  </a:lnTo>
                  <a:lnTo>
                    <a:pt x="540" y="1159"/>
                  </a:lnTo>
                  <a:lnTo>
                    <a:pt x="530" y="1278"/>
                  </a:lnTo>
                  <a:lnTo>
                    <a:pt x="522" y="1391"/>
                  </a:lnTo>
                  <a:lnTo>
                    <a:pt x="515" y="1503"/>
                  </a:lnTo>
                  <a:lnTo>
                    <a:pt x="509" y="1608"/>
                  </a:lnTo>
                  <a:lnTo>
                    <a:pt x="503" y="1710"/>
                  </a:lnTo>
                  <a:lnTo>
                    <a:pt x="497" y="1808"/>
                  </a:lnTo>
                  <a:lnTo>
                    <a:pt x="492" y="1902"/>
                  </a:lnTo>
                  <a:lnTo>
                    <a:pt x="488" y="1992"/>
                  </a:lnTo>
                  <a:lnTo>
                    <a:pt x="484" y="2079"/>
                  </a:lnTo>
                  <a:lnTo>
                    <a:pt x="480" y="2159"/>
                  </a:lnTo>
                  <a:lnTo>
                    <a:pt x="478" y="2238"/>
                  </a:lnTo>
                  <a:lnTo>
                    <a:pt x="476" y="2311"/>
                  </a:lnTo>
                  <a:lnTo>
                    <a:pt x="474" y="2380"/>
                  </a:lnTo>
                  <a:lnTo>
                    <a:pt x="474" y="2445"/>
                  </a:lnTo>
                  <a:lnTo>
                    <a:pt x="474" y="2507"/>
                  </a:lnTo>
                  <a:lnTo>
                    <a:pt x="474" y="2509"/>
                  </a:lnTo>
                  <a:lnTo>
                    <a:pt x="472" y="2514"/>
                  </a:lnTo>
                  <a:lnTo>
                    <a:pt x="472" y="2524"/>
                  </a:lnTo>
                  <a:lnTo>
                    <a:pt x="472" y="2537"/>
                  </a:lnTo>
                  <a:lnTo>
                    <a:pt x="472" y="2553"/>
                  </a:lnTo>
                  <a:lnTo>
                    <a:pt x="472" y="2574"/>
                  </a:lnTo>
                  <a:lnTo>
                    <a:pt x="472" y="2597"/>
                  </a:lnTo>
                  <a:lnTo>
                    <a:pt x="472" y="2624"/>
                  </a:lnTo>
                  <a:lnTo>
                    <a:pt x="472" y="2656"/>
                  </a:lnTo>
                  <a:lnTo>
                    <a:pt x="472" y="2691"/>
                  </a:lnTo>
                  <a:lnTo>
                    <a:pt x="472" y="2729"/>
                  </a:lnTo>
                  <a:lnTo>
                    <a:pt x="471" y="2772"/>
                  </a:lnTo>
                  <a:lnTo>
                    <a:pt x="471" y="2818"/>
                  </a:lnTo>
                  <a:lnTo>
                    <a:pt x="471" y="2868"/>
                  </a:lnTo>
                  <a:lnTo>
                    <a:pt x="471" y="2919"/>
                  </a:lnTo>
                  <a:lnTo>
                    <a:pt x="471" y="2977"/>
                  </a:lnTo>
                  <a:lnTo>
                    <a:pt x="469" y="3038"/>
                  </a:lnTo>
                  <a:lnTo>
                    <a:pt x="469" y="3102"/>
                  </a:lnTo>
                  <a:lnTo>
                    <a:pt x="469" y="3171"/>
                  </a:lnTo>
                  <a:lnTo>
                    <a:pt x="469" y="3242"/>
                  </a:lnTo>
                  <a:lnTo>
                    <a:pt x="467" y="3317"/>
                  </a:lnTo>
                  <a:lnTo>
                    <a:pt x="467" y="3395"/>
                  </a:lnTo>
                  <a:lnTo>
                    <a:pt x="467" y="3478"/>
                  </a:lnTo>
                  <a:lnTo>
                    <a:pt x="467" y="3564"/>
                  </a:lnTo>
                  <a:lnTo>
                    <a:pt x="465" y="3655"/>
                  </a:lnTo>
                  <a:lnTo>
                    <a:pt x="465" y="3749"/>
                  </a:lnTo>
                  <a:lnTo>
                    <a:pt x="465" y="3847"/>
                  </a:lnTo>
                  <a:lnTo>
                    <a:pt x="463" y="3948"/>
                  </a:lnTo>
                  <a:lnTo>
                    <a:pt x="463" y="4052"/>
                  </a:lnTo>
                  <a:lnTo>
                    <a:pt x="463" y="4161"/>
                  </a:lnTo>
                  <a:lnTo>
                    <a:pt x="463" y="4275"/>
                  </a:lnTo>
                  <a:lnTo>
                    <a:pt x="461" y="4390"/>
                  </a:lnTo>
                  <a:lnTo>
                    <a:pt x="461" y="4409"/>
                  </a:lnTo>
                  <a:lnTo>
                    <a:pt x="461" y="4428"/>
                  </a:lnTo>
                  <a:lnTo>
                    <a:pt x="459" y="4449"/>
                  </a:lnTo>
                  <a:lnTo>
                    <a:pt x="455" y="4468"/>
                  </a:lnTo>
                  <a:lnTo>
                    <a:pt x="453" y="4490"/>
                  </a:lnTo>
                  <a:lnTo>
                    <a:pt x="449" y="4511"/>
                  </a:lnTo>
                  <a:lnTo>
                    <a:pt x="444" y="4532"/>
                  </a:lnTo>
                  <a:lnTo>
                    <a:pt x="438" y="4553"/>
                  </a:lnTo>
                  <a:lnTo>
                    <a:pt x="432" y="4576"/>
                  </a:lnTo>
                  <a:lnTo>
                    <a:pt x="426" y="4597"/>
                  </a:lnTo>
                  <a:lnTo>
                    <a:pt x="419" y="4620"/>
                  </a:lnTo>
                  <a:lnTo>
                    <a:pt x="409" y="4643"/>
                  </a:lnTo>
                  <a:lnTo>
                    <a:pt x="401" y="4664"/>
                  </a:lnTo>
                  <a:lnTo>
                    <a:pt x="392" y="4689"/>
                  </a:lnTo>
                  <a:lnTo>
                    <a:pt x="380" y="4712"/>
                  </a:lnTo>
                  <a:lnTo>
                    <a:pt x="369" y="4735"/>
                  </a:lnTo>
                  <a:lnTo>
                    <a:pt x="361" y="4753"/>
                  </a:lnTo>
                  <a:lnTo>
                    <a:pt x="353" y="4770"/>
                  </a:lnTo>
                  <a:lnTo>
                    <a:pt x="346" y="4785"/>
                  </a:lnTo>
                  <a:lnTo>
                    <a:pt x="338" y="4801"/>
                  </a:lnTo>
                  <a:lnTo>
                    <a:pt x="330" y="4812"/>
                  </a:lnTo>
                  <a:lnTo>
                    <a:pt x="321" y="4826"/>
                  </a:lnTo>
                  <a:lnTo>
                    <a:pt x="313" y="4835"/>
                  </a:lnTo>
                  <a:lnTo>
                    <a:pt x="304" y="4845"/>
                  </a:lnTo>
                  <a:lnTo>
                    <a:pt x="296" y="4854"/>
                  </a:lnTo>
                  <a:lnTo>
                    <a:pt x="286" y="4862"/>
                  </a:lnTo>
                  <a:lnTo>
                    <a:pt x="279" y="4868"/>
                  </a:lnTo>
                  <a:lnTo>
                    <a:pt x="269" y="4874"/>
                  </a:lnTo>
                  <a:lnTo>
                    <a:pt x="259" y="4877"/>
                  </a:lnTo>
                  <a:lnTo>
                    <a:pt x="250" y="4879"/>
                  </a:lnTo>
                  <a:lnTo>
                    <a:pt x="240" y="4881"/>
                  </a:lnTo>
                  <a:lnTo>
                    <a:pt x="231" y="4881"/>
                  </a:lnTo>
                  <a:lnTo>
                    <a:pt x="227" y="4881"/>
                  </a:lnTo>
                  <a:lnTo>
                    <a:pt x="221" y="4879"/>
                  </a:lnTo>
                  <a:lnTo>
                    <a:pt x="215" y="4875"/>
                  </a:lnTo>
                  <a:lnTo>
                    <a:pt x="209" y="4872"/>
                  </a:lnTo>
                  <a:lnTo>
                    <a:pt x="204" y="4866"/>
                  </a:lnTo>
                  <a:lnTo>
                    <a:pt x="198" y="4858"/>
                  </a:lnTo>
                  <a:lnTo>
                    <a:pt x="190" y="4851"/>
                  </a:lnTo>
                  <a:lnTo>
                    <a:pt x="183" y="4841"/>
                  </a:lnTo>
                  <a:lnTo>
                    <a:pt x="175" y="4829"/>
                  </a:lnTo>
                  <a:lnTo>
                    <a:pt x="167" y="4818"/>
                  </a:lnTo>
                  <a:lnTo>
                    <a:pt x="158" y="4804"/>
                  </a:lnTo>
                  <a:lnTo>
                    <a:pt x="148" y="4789"/>
                  </a:lnTo>
                  <a:lnTo>
                    <a:pt x="140" y="4774"/>
                  </a:lnTo>
                  <a:lnTo>
                    <a:pt x="129" y="4756"/>
                  </a:lnTo>
                  <a:lnTo>
                    <a:pt x="119" y="4737"/>
                  </a:lnTo>
                  <a:lnTo>
                    <a:pt x="110" y="4718"/>
                  </a:lnTo>
                  <a:lnTo>
                    <a:pt x="96" y="4685"/>
                  </a:lnTo>
                  <a:lnTo>
                    <a:pt x="83" y="4653"/>
                  </a:lnTo>
                  <a:lnTo>
                    <a:pt x="71" y="4622"/>
                  </a:lnTo>
                  <a:lnTo>
                    <a:pt x="62" y="4593"/>
                  </a:lnTo>
                  <a:lnTo>
                    <a:pt x="50" y="4564"/>
                  </a:lnTo>
                  <a:lnTo>
                    <a:pt x="42" y="4538"/>
                  </a:lnTo>
                  <a:lnTo>
                    <a:pt x="33" y="4511"/>
                  </a:lnTo>
                  <a:lnTo>
                    <a:pt x="27" y="4486"/>
                  </a:lnTo>
                  <a:lnTo>
                    <a:pt x="19" y="4461"/>
                  </a:lnTo>
                  <a:lnTo>
                    <a:pt x="14" y="4438"/>
                  </a:lnTo>
                  <a:lnTo>
                    <a:pt x="10" y="4415"/>
                  </a:lnTo>
                  <a:lnTo>
                    <a:pt x="6" y="4394"/>
                  </a:lnTo>
                  <a:lnTo>
                    <a:pt x="4" y="4373"/>
                  </a:lnTo>
                  <a:lnTo>
                    <a:pt x="0" y="4353"/>
                  </a:lnTo>
                  <a:lnTo>
                    <a:pt x="0" y="4334"/>
                  </a:lnTo>
                  <a:lnTo>
                    <a:pt x="0" y="4317"/>
                  </a:lnTo>
                  <a:lnTo>
                    <a:pt x="0" y="4305"/>
                  </a:lnTo>
                  <a:lnTo>
                    <a:pt x="0" y="4294"/>
                  </a:lnTo>
                  <a:lnTo>
                    <a:pt x="0" y="4280"/>
                  </a:lnTo>
                  <a:lnTo>
                    <a:pt x="2" y="4267"/>
                  </a:lnTo>
                  <a:lnTo>
                    <a:pt x="2" y="4253"/>
                  </a:lnTo>
                  <a:lnTo>
                    <a:pt x="4" y="4238"/>
                  </a:lnTo>
                  <a:lnTo>
                    <a:pt x="6" y="4223"/>
                  </a:lnTo>
                  <a:lnTo>
                    <a:pt x="8" y="4207"/>
                  </a:lnTo>
                  <a:lnTo>
                    <a:pt x="10" y="4192"/>
                  </a:lnTo>
                  <a:lnTo>
                    <a:pt x="14" y="4175"/>
                  </a:lnTo>
                  <a:lnTo>
                    <a:pt x="16" y="4158"/>
                  </a:lnTo>
                  <a:lnTo>
                    <a:pt x="19" y="4138"/>
                  </a:lnTo>
                  <a:lnTo>
                    <a:pt x="21" y="4121"/>
                  </a:lnTo>
                  <a:lnTo>
                    <a:pt x="25" y="4102"/>
                  </a:lnTo>
                  <a:lnTo>
                    <a:pt x="29" y="4083"/>
                  </a:lnTo>
                  <a:lnTo>
                    <a:pt x="35" y="4062"/>
                  </a:lnTo>
                  <a:lnTo>
                    <a:pt x="37" y="4048"/>
                  </a:lnTo>
                  <a:lnTo>
                    <a:pt x="41" y="4035"/>
                  </a:lnTo>
                  <a:lnTo>
                    <a:pt x="44" y="4019"/>
                  </a:lnTo>
                  <a:lnTo>
                    <a:pt x="48" y="4004"/>
                  </a:lnTo>
                  <a:lnTo>
                    <a:pt x="52" y="3989"/>
                  </a:lnTo>
                  <a:lnTo>
                    <a:pt x="56" y="3971"/>
                  </a:lnTo>
                  <a:lnTo>
                    <a:pt x="60" y="3954"/>
                  </a:lnTo>
                  <a:lnTo>
                    <a:pt x="64" y="3937"/>
                  </a:lnTo>
                  <a:lnTo>
                    <a:pt x="67" y="3918"/>
                  </a:lnTo>
                  <a:lnTo>
                    <a:pt x="69" y="3898"/>
                  </a:lnTo>
                  <a:lnTo>
                    <a:pt x="73" y="3879"/>
                  </a:lnTo>
                  <a:lnTo>
                    <a:pt x="77" y="3858"/>
                  </a:lnTo>
                  <a:lnTo>
                    <a:pt x="81" y="3837"/>
                  </a:lnTo>
                  <a:lnTo>
                    <a:pt x="83" y="3814"/>
                  </a:lnTo>
                  <a:lnTo>
                    <a:pt x="87" y="3793"/>
                  </a:lnTo>
                  <a:lnTo>
                    <a:pt x="90" y="3768"/>
                  </a:lnTo>
                  <a:lnTo>
                    <a:pt x="94" y="3745"/>
                  </a:lnTo>
                  <a:lnTo>
                    <a:pt x="96" y="3720"/>
                  </a:lnTo>
                  <a:lnTo>
                    <a:pt x="100" y="3695"/>
                  </a:lnTo>
                  <a:lnTo>
                    <a:pt x="104" y="3668"/>
                  </a:lnTo>
                  <a:lnTo>
                    <a:pt x="106" y="3643"/>
                  </a:lnTo>
                  <a:lnTo>
                    <a:pt x="110" y="3614"/>
                  </a:lnTo>
                  <a:lnTo>
                    <a:pt x="112" y="3587"/>
                  </a:lnTo>
                  <a:lnTo>
                    <a:pt x="115" y="3559"/>
                  </a:lnTo>
                  <a:lnTo>
                    <a:pt x="119" y="3528"/>
                  </a:lnTo>
                  <a:lnTo>
                    <a:pt x="121" y="3499"/>
                  </a:lnTo>
                  <a:lnTo>
                    <a:pt x="125" y="3468"/>
                  </a:lnTo>
                  <a:lnTo>
                    <a:pt x="127" y="3436"/>
                  </a:lnTo>
                  <a:lnTo>
                    <a:pt x="131" y="3403"/>
                  </a:lnTo>
                  <a:lnTo>
                    <a:pt x="133" y="3370"/>
                  </a:lnTo>
                  <a:lnTo>
                    <a:pt x="135" y="3338"/>
                  </a:lnTo>
                  <a:lnTo>
                    <a:pt x="138" y="3303"/>
                  </a:lnTo>
                  <a:lnTo>
                    <a:pt x="148" y="3202"/>
                  </a:lnTo>
                  <a:lnTo>
                    <a:pt x="158" y="3100"/>
                  </a:lnTo>
                  <a:lnTo>
                    <a:pt x="167" y="2994"/>
                  </a:lnTo>
                  <a:lnTo>
                    <a:pt x="175" y="2887"/>
                  </a:lnTo>
                  <a:lnTo>
                    <a:pt x="183" y="2775"/>
                  </a:lnTo>
                  <a:lnTo>
                    <a:pt x="190" y="2662"/>
                  </a:lnTo>
                  <a:lnTo>
                    <a:pt x="196" y="2547"/>
                  </a:lnTo>
                  <a:lnTo>
                    <a:pt x="202" y="2428"/>
                  </a:lnTo>
                  <a:lnTo>
                    <a:pt x="208" y="2307"/>
                  </a:lnTo>
                  <a:lnTo>
                    <a:pt x="211" y="2184"/>
                  </a:lnTo>
                  <a:lnTo>
                    <a:pt x="215" y="2057"/>
                  </a:lnTo>
                  <a:lnTo>
                    <a:pt x="219" y="1929"/>
                  </a:lnTo>
                  <a:lnTo>
                    <a:pt x="221" y="1798"/>
                  </a:lnTo>
                  <a:lnTo>
                    <a:pt x="223" y="1664"/>
                  </a:lnTo>
                  <a:lnTo>
                    <a:pt x="225" y="1528"/>
                  </a:lnTo>
                  <a:lnTo>
                    <a:pt x="225" y="1389"/>
                  </a:lnTo>
                  <a:lnTo>
                    <a:pt x="225" y="1349"/>
                  </a:lnTo>
                  <a:lnTo>
                    <a:pt x="225" y="1311"/>
                  </a:lnTo>
                  <a:lnTo>
                    <a:pt x="225" y="1272"/>
                  </a:lnTo>
                  <a:lnTo>
                    <a:pt x="225" y="1234"/>
                  </a:lnTo>
                  <a:lnTo>
                    <a:pt x="223" y="1197"/>
                  </a:lnTo>
                  <a:lnTo>
                    <a:pt x="223" y="1163"/>
                  </a:lnTo>
                  <a:lnTo>
                    <a:pt x="223" y="1128"/>
                  </a:lnTo>
                  <a:lnTo>
                    <a:pt x="221" y="1094"/>
                  </a:lnTo>
                  <a:lnTo>
                    <a:pt x="221" y="1059"/>
                  </a:lnTo>
                  <a:lnTo>
                    <a:pt x="219" y="1029"/>
                  </a:lnTo>
                  <a:lnTo>
                    <a:pt x="219" y="996"/>
                  </a:lnTo>
                  <a:lnTo>
                    <a:pt x="217" y="965"/>
                  </a:lnTo>
                  <a:lnTo>
                    <a:pt x="217" y="934"/>
                  </a:lnTo>
                  <a:lnTo>
                    <a:pt x="215" y="906"/>
                  </a:lnTo>
                  <a:lnTo>
                    <a:pt x="213" y="879"/>
                  </a:lnTo>
                  <a:lnTo>
                    <a:pt x="213" y="850"/>
                  </a:lnTo>
                  <a:lnTo>
                    <a:pt x="211" y="823"/>
                  </a:lnTo>
                  <a:lnTo>
                    <a:pt x="209" y="798"/>
                  </a:lnTo>
                  <a:lnTo>
                    <a:pt x="208" y="773"/>
                  </a:lnTo>
                  <a:lnTo>
                    <a:pt x="206" y="748"/>
                  </a:lnTo>
                  <a:lnTo>
                    <a:pt x="204" y="725"/>
                  </a:lnTo>
                  <a:lnTo>
                    <a:pt x="202" y="702"/>
                  </a:lnTo>
                  <a:lnTo>
                    <a:pt x="200" y="681"/>
                  </a:lnTo>
                  <a:lnTo>
                    <a:pt x="198" y="660"/>
                  </a:lnTo>
                  <a:lnTo>
                    <a:pt x="196" y="641"/>
                  </a:lnTo>
                  <a:lnTo>
                    <a:pt x="194" y="620"/>
                  </a:lnTo>
                  <a:lnTo>
                    <a:pt x="190" y="602"/>
                  </a:lnTo>
                  <a:lnTo>
                    <a:pt x="188" y="585"/>
                  </a:lnTo>
                  <a:lnTo>
                    <a:pt x="186" y="568"/>
                  </a:lnTo>
                  <a:lnTo>
                    <a:pt x="185" y="551"/>
                  </a:lnTo>
                  <a:lnTo>
                    <a:pt x="181" y="535"/>
                  </a:lnTo>
                  <a:lnTo>
                    <a:pt x="179" y="522"/>
                  </a:lnTo>
                  <a:lnTo>
                    <a:pt x="175" y="497"/>
                  </a:lnTo>
                  <a:lnTo>
                    <a:pt x="171" y="472"/>
                  </a:lnTo>
                  <a:lnTo>
                    <a:pt x="167" y="449"/>
                  </a:lnTo>
                  <a:lnTo>
                    <a:pt x="163" y="428"/>
                  </a:lnTo>
                  <a:lnTo>
                    <a:pt x="160" y="407"/>
                  </a:lnTo>
                  <a:lnTo>
                    <a:pt x="156" y="385"/>
                  </a:lnTo>
                  <a:lnTo>
                    <a:pt x="152" y="366"/>
                  </a:lnTo>
                  <a:lnTo>
                    <a:pt x="148" y="347"/>
                  </a:lnTo>
                  <a:lnTo>
                    <a:pt x="142" y="330"/>
                  </a:lnTo>
                  <a:lnTo>
                    <a:pt x="138" y="312"/>
                  </a:lnTo>
                  <a:lnTo>
                    <a:pt x="133" y="295"/>
                  </a:lnTo>
                  <a:lnTo>
                    <a:pt x="127" y="280"/>
                  </a:lnTo>
                  <a:lnTo>
                    <a:pt x="121" y="265"/>
                  </a:lnTo>
                  <a:lnTo>
                    <a:pt x="115" y="249"/>
                  </a:lnTo>
                  <a:lnTo>
                    <a:pt x="110" y="236"/>
                  </a:lnTo>
                  <a:lnTo>
                    <a:pt x="104" y="224"/>
                  </a:lnTo>
                  <a:lnTo>
                    <a:pt x="98" y="207"/>
                  </a:lnTo>
                  <a:lnTo>
                    <a:pt x="90" y="192"/>
                  </a:lnTo>
                  <a:lnTo>
                    <a:pt x="87" y="178"/>
                  </a:lnTo>
                  <a:lnTo>
                    <a:pt x="81" y="165"/>
                  </a:lnTo>
                  <a:lnTo>
                    <a:pt x="75" y="151"/>
                  </a:lnTo>
                  <a:lnTo>
                    <a:pt x="69" y="138"/>
                  </a:lnTo>
                  <a:lnTo>
                    <a:pt x="64" y="126"/>
                  </a:lnTo>
                  <a:lnTo>
                    <a:pt x="58" y="115"/>
                  </a:lnTo>
                  <a:lnTo>
                    <a:pt x="58" y="99"/>
                  </a:lnTo>
                  <a:lnTo>
                    <a:pt x="60" y="86"/>
                  </a:lnTo>
                  <a:lnTo>
                    <a:pt x="62" y="74"/>
                  </a:lnTo>
                  <a:lnTo>
                    <a:pt x="64" y="63"/>
                  </a:lnTo>
                  <a:lnTo>
                    <a:pt x="67" y="51"/>
                  </a:lnTo>
                  <a:lnTo>
                    <a:pt x="73" y="44"/>
                  </a:lnTo>
                  <a:lnTo>
                    <a:pt x="77" y="34"/>
                  </a:lnTo>
                  <a:lnTo>
                    <a:pt x="85" y="26"/>
                  </a:lnTo>
                  <a:lnTo>
                    <a:pt x="90" y="21"/>
                  </a:lnTo>
                  <a:lnTo>
                    <a:pt x="100" y="15"/>
                  </a:lnTo>
                  <a:lnTo>
                    <a:pt x="108" y="9"/>
                  </a:lnTo>
                  <a:lnTo>
                    <a:pt x="117" y="5"/>
                  </a:lnTo>
                  <a:lnTo>
                    <a:pt x="129" y="3"/>
                  </a:lnTo>
                  <a:lnTo>
                    <a:pt x="140" y="0"/>
                  </a:lnTo>
                  <a:lnTo>
                    <a:pt x="154" y="0"/>
                  </a:lnTo>
                  <a:lnTo>
                    <a:pt x="167" y="0"/>
                  </a:lnTo>
                  <a:lnTo>
                    <a:pt x="167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3048000" y="3667338"/>
              <a:ext cx="400100" cy="658801"/>
            </a:xfrm>
            <a:custGeom>
              <a:avLst/>
              <a:gdLst/>
              <a:ahLst/>
              <a:cxnLst>
                <a:cxn ang="0">
                  <a:pos x="1334" y="2"/>
                </a:cxn>
                <a:cxn ang="0">
                  <a:pos x="1351" y="14"/>
                </a:cxn>
                <a:cxn ang="0">
                  <a:pos x="1370" y="37"/>
                </a:cxn>
                <a:cxn ang="0">
                  <a:pos x="1392" y="70"/>
                </a:cxn>
                <a:cxn ang="0">
                  <a:pos x="1413" y="112"/>
                </a:cxn>
                <a:cxn ang="0">
                  <a:pos x="1434" y="160"/>
                </a:cxn>
                <a:cxn ang="0">
                  <a:pos x="1453" y="200"/>
                </a:cxn>
                <a:cxn ang="0">
                  <a:pos x="1470" y="248"/>
                </a:cxn>
                <a:cxn ang="0">
                  <a:pos x="1484" y="306"/>
                </a:cxn>
                <a:cxn ang="0">
                  <a:pos x="1482" y="361"/>
                </a:cxn>
                <a:cxn ang="0">
                  <a:pos x="1464" y="427"/>
                </a:cxn>
                <a:cxn ang="0">
                  <a:pos x="1432" y="503"/>
                </a:cxn>
                <a:cxn ang="0">
                  <a:pos x="1367" y="649"/>
                </a:cxn>
                <a:cxn ang="0">
                  <a:pos x="1299" y="786"/>
                </a:cxn>
                <a:cxn ang="0">
                  <a:pos x="1234" y="916"/>
                </a:cxn>
                <a:cxn ang="0">
                  <a:pos x="1171" y="1037"/>
                </a:cxn>
                <a:cxn ang="0">
                  <a:pos x="1107" y="1150"/>
                </a:cxn>
                <a:cxn ang="0">
                  <a:pos x="1044" y="1256"/>
                </a:cxn>
                <a:cxn ang="0">
                  <a:pos x="983" y="1354"/>
                </a:cxn>
                <a:cxn ang="0">
                  <a:pos x="923" y="1444"/>
                </a:cxn>
                <a:cxn ang="0">
                  <a:pos x="864" y="1527"/>
                </a:cxn>
                <a:cxn ang="0">
                  <a:pos x="806" y="1601"/>
                </a:cxn>
                <a:cxn ang="0">
                  <a:pos x="741" y="1682"/>
                </a:cxn>
                <a:cxn ang="0">
                  <a:pos x="654" y="1782"/>
                </a:cxn>
                <a:cxn ang="0">
                  <a:pos x="562" y="1878"/>
                </a:cxn>
                <a:cxn ang="0">
                  <a:pos x="464" y="1966"/>
                </a:cxn>
                <a:cxn ang="0">
                  <a:pos x="361" y="2049"/>
                </a:cxn>
                <a:cxn ang="0">
                  <a:pos x="253" y="2126"/>
                </a:cxn>
                <a:cxn ang="0">
                  <a:pos x="209" y="2154"/>
                </a:cxn>
                <a:cxn ang="0">
                  <a:pos x="167" y="2177"/>
                </a:cxn>
                <a:cxn ang="0">
                  <a:pos x="128" y="2195"/>
                </a:cxn>
                <a:cxn ang="0">
                  <a:pos x="94" y="2206"/>
                </a:cxn>
                <a:cxn ang="0">
                  <a:pos x="61" y="2210"/>
                </a:cxn>
                <a:cxn ang="0">
                  <a:pos x="29" y="2208"/>
                </a:cxn>
                <a:cxn ang="0">
                  <a:pos x="6" y="2197"/>
                </a:cxn>
                <a:cxn ang="0">
                  <a:pos x="0" y="2175"/>
                </a:cxn>
                <a:cxn ang="0">
                  <a:pos x="136" y="2035"/>
                </a:cxn>
                <a:cxn ang="0">
                  <a:pos x="269" y="1887"/>
                </a:cxn>
                <a:cxn ang="0">
                  <a:pos x="397" y="1730"/>
                </a:cxn>
                <a:cxn ang="0">
                  <a:pos x="520" y="1565"/>
                </a:cxn>
                <a:cxn ang="0">
                  <a:pos x="637" y="1390"/>
                </a:cxn>
                <a:cxn ang="0">
                  <a:pos x="716" y="1267"/>
                </a:cxn>
                <a:cxn ang="0">
                  <a:pos x="775" y="1171"/>
                </a:cxn>
                <a:cxn ang="0">
                  <a:pos x="835" y="1070"/>
                </a:cxn>
                <a:cxn ang="0">
                  <a:pos x="892" y="962"/>
                </a:cxn>
                <a:cxn ang="0">
                  <a:pos x="950" y="849"/>
                </a:cxn>
                <a:cxn ang="0">
                  <a:pos x="1006" y="732"/>
                </a:cxn>
                <a:cxn ang="0">
                  <a:pos x="1061" y="609"/>
                </a:cxn>
                <a:cxn ang="0">
                  <a:pos x="1113" y="480"/>
                </a:cxn>
                <a:cxn ang="0">
                  <a:pos x="1165" y="348"/>
                </a:cxn>
                <a:cxn ang="0">
                  <a:pos x="1217" y="210"/>
                </a:cxn>
                <a:cxn ang="0">
                  <a:pos x="1265" y="68"/>
                </a:cxn>
                <a:cxn ang="0">
                  <a:pos x="1284" y="33"/>
                </a:cxn>
                <a:cxn ang="0">
                  <a:pos x="1296" y="18"/>
                </a:cxn>
                <a:cxn ang="0">
                  <a:pos x="1305" y="6"/>
                </a:cxn>
                <a:cxn ang="0">
                  <a:pos x="1317" y="0"/>
                </a:cxn>
                <a:cxn ang="0">
                  <a:pos x="1322" y="0"/>
                </a:cxn>
              </a:cxnLst>
              <a:rect l="0" t="0" r="r" b="b"/>
              <a:pathLst>
                <a:path w="1484" h="2212">
                  <a:moveTo>
                    <a:pt x="1322" y="0"/>
                  </a:moveTo>
                  <a:lnTo>
                    <a:pt x="1328" y="0"/>
                  </a:lnTo>
                  <a:lnTo>
                    <a:pt x="1334" y="2"/>
                  </a:lnTo>
                  <a:lnTo>
                    <a:pt x="1340" y="4"/>
                  </a:lnTo>
                  <a:lnTo>
                    <a:pt x="1345" y="10"/>
                  </a:lnTo>
                  <a:lnTo>
                    <a:pt x="1351" y="14"/>
                  </a:lnTo>
                  <a:lnTo>
                    <a:pt x="1357" y="20"/>
                  </a:lnTo>
                  <a:lnTo>
                    <a:pt x="1365" y="27"/>
                  </a:lnTo>
                  <a:lnTo>
                    <a:pt x="1370" y="37"/>
                  </a:lnTo>
                  <a:lnTo>
                    <a:pt x="1376" y="47"/>
                  </a:lnTo>
                  <a:lnTo>
                    <a:pt x="1384" y="56"/>
                  </a:lnTo>
                  <a:lnTo>
                    <a:pt x="1392" y="70"/>
                  </a:lnTo>
                  <a:lnTo>
                    <a:pt x="1397" y="81"/>
                  </a:lnTo>
                  <a:lnTo>
                    <a:pt x="1405" y="96"/>
                  </a:lnTo>
                  <a:lnTo>
                    <a:pt x="1413" y="112"/>
                  </a:lnTo>
                  <a:lnTo>
                    <a:pt x="1418" y="129"/>
                  </a:lnTo>
                  <a:lnTo>
                    <a:pt x="1426" y="146"/>
                  </a:lnTo>
                  <a:lnTo>
                    <a:pt x="1434" y="160"/>
                  </a:lnTo>
                  <a:lnTo>
                    <a:pt x="1441" y="175"/>
                  </a:lnTo>
                  <a:lnTo>
                    <a:pt x="1447" y="189"/>
                  </a:lnTo>
                  <a:lnTo>
                    <a:pt x="1453" y="200"/>
                  </a:lnTo>
                  <a:lnTo>
                    <a:pt x="1457" y="214"/>
                  </a:lnTo>
                  <a:lnTo>
                    <a:pt x="1463" y="225"/>
                  </a:lnTo>
                  <a:lnTo>
                    <a:pt x="1470" y="248"/>
                  </a:lnTo>
                  <a:lnTo>
                    <a:pt x="1476" y="269"/>
                  </a:lnTo>
                  <a:lnTo>
                    <a:pt x="1482" y="288"/>
                  </a:lnTo>
                  <a:lnTo>
                    <a:pt x="1484" y="306"/>
                  </a:lnTo>
                  <a:lnTo>
                    <a:pt x="1484" y="323"/>
                  </a:lnTo>
                  <a:lnTo>
                    <a:pt x="1484" y="340"/>
                  </a:lnTo>
                  <a:lnTo>
                    <a:pt x="1482" y="361"/>
                  </a:lnTo>
                  <a:lnTo>
                    <a:pt x="1476" y="382"/>
                  </a:lnTo>
                  <a:lnTo>
                    <a:pt x="1470" y="404"/>
                  </a:lnTo>
                  <a:lnTo>
                    <a:pt x="1464" y="427"/>
                  </a:lnTo>
                  <a:lnTo>
                    <a:pt x="1455" y="452"/>
                  </a:lnTo>
                  <a:lnTo>
                    <a:pt x="1445" y="477"/>
                  </a:lnTo>
                  <a:lnTo>
                    <a:pt x="1432" y="503"/>
                  </a:lnTo>
                  <a:lnTo>
                    <a:pt x="1411" y="553"/>
                  </a:lnTo>
                  <a:lnTo>
                    <a:pt x="1388" y="601"/>
                  </a:lnTo>
                  <a:lnTo>
                    <a:pt x="1367" y="649"/>
                  </a:lnTo>
                  <a:lnTo>
                    <a:pt x="1344" y="695"/>
                  </a:lnTo>
                  <a:lnTo>
                    <a:pt x="1322" y="741"/>
                  </a:lnTo>
                  <a:lnTo>
                    <a:pt x="1299" y="786"/>
                  </a:lnTo>
                  <a:lnTo>
                    <a:pt x="1278" y="830"/>
                  </a:lnTo>
                  <a:lnTo>
                    <a:pt x="1255" y="874"/>
                  </a:lnTo>
                  <a:lnTo>
                    <a:pt x="1234" y="916"/>
                  </a:lnTo>
                  <a:lnTo>
                    <a:pt x="1213" y="956"/>
                  </a:lnTo>
                  <a:lnTo>
                    <a:pt x="1192" y="997"/>
                  </a:lnTo>
                  <a:lnTo>
                    <a:pt x="1171" y="1037"/>
                  </a:lnTo>
                  <a:lnTo>
                    <a:pt x="1150" y="1075"/>
                  </a:lnTo>
                  <a:lnTo>
                    <a:pt x="1129" y="1114"/>
                  </a:lnTo>
                  <a:lnTo>
                    <a:pt x="1107" y="1150"/>
                  </a:lnTo>
                  <a:lnTo>
                    <a:pt x="1086" y="1187"/>
                  </a:lnTo>
                  <a:lnTo>
                    <a:pt x="1065" y="1221"/>
                  </a:lnTo>
                  <a:lnTo>
                    <a:pt x="1044" y="1256"/>
                  </a:lnTo>
                  <a:lnTo>
                    <a:pt x="1023" y="1290"/>
                  </a:lnTo>
                  <a:lnTo>
                    <a:pt x="1004" y="1323"/>
                  </a:lnTo>
                  <a:lnTo>
                    <a:pt x="983" y="1354"/>
                  </a:lnTo>
                  <a:lnTo>
                    <a:pt x="962" y="1385"/>
                  </a:lnTo>
                  <a:lnTo>
                    <a:pt x="942" y="1415"/>
                  </a:lnTo>
                  <a:lnTo>
                    <a:pt x="923" y="1444"/>
                  </a:lnTo>
                  <a:lnTo>
                    <a:pt x="902" y="1473"/>
                  </a:lnTo>
                  <a:lnTo>
                    <a:pt x="883" y="1500"/>
                  </a:lnTo>
                  <a:lnTo>
                    <a:pt x="864" y="1527"/>
                  </a:lnTo>
                  <a:lnTo>
                    <a:pt x="844" y="1552"/>
                  </a:lnTo>
                  <a:lnTo>
                    <a:pt x="825" y="1577"/>
                  </a:lnTo>
                  <a:lnTo>
                    <a:pt x="806" y="1601"/>
                  </a:lnTo>
                  <a:lnTo>
                    <a:pt x="787" y="1624"/>
                  </a:lnTo>
                  <a:lnTo>
                    <a:pt x="768" y="1646"/>
                  </a:lnTo>
                  <a:lnTo>
                    <a:pt x="741" y="1682"/>
                  </a:lnTo>
                  <a:lnTo>
                    <a:pt x="712" y="1717"/>
                  </a:lnTo>
                  <a:lnTo>
                    <a:pt x="683" y="1749"/>
                  </a:lnTo>
                  <a:lnTo>
                    <a:pt x="654" y="1782"/>
                  </a:lnTo>
                  <a:lnTo>
                    <a:pt x="624" y="1815"/>
                  </a:lnTo>
                  <a:lnTo>
                    <a:pt x="593" y="1847"/>
                  </a:lnTo>
                  <a:lnTo>
                    <a:pt x="562" y="1878"/>
                  </a:lnTo>
                  <a:lnTo>
                    <a:pt x="530" y="1909"/>
                  </a:lnTo>
                  <a:lnTo>
                    <a:pt x="497" y="1937"/>
                  </a:lnTo>
                  <a:lnTo>
                    <a:pt x="464" y="1966"/>
                  </a:lnTo>
                  <a:lnTo>
                    <a:pt x="430" y="1995"/>
                  </a:lnTo>
                  <a:lnTo>
                    <a:pt x="395" y="2024"/>
                  </a:lnTo>
                  <a:lnTo>
                    <a:pt x="361" y="2049"/>
                  </a:lnTo>
                  <a:lnTo>
                    <a:pt x="326" y="2076"/>
                  </a:lnTo>
                  <a:lnTo>
                    <a:pt x="290" y="2101"/>
                  </a:lnTo>
                  <a:lnTo>
                    <a:pt x="253" y="2126"/>
                  </a:lnTo>
                  <a:lnTo>
                    <a:pt x="238" y="2135"/>
                  </a:lnTo>
                  <a:lnTo>
                    <a:pt x="224" y="2145"/>
                  </a:lnTo>
                  <a:lnTo>
                    <a:pt x="209" y="2154"/>
                  </a:lnTo>
                  <a:lnTo>
                    <a:pt x="196" y="2162"/>
                  </a:lnTo>
                  <a:lnTo>
                    <a:pt x="182" y="2170"/>
                  </a:lnTo>
                  <a:lnTo>
                    <a:pt x="167" y="2177"/>
                  </a:lnTo>
                  <a:lnTo>
                    <a:pt x="155" y="2183"/>
                  </a:lnTo>
                  <a:lnTo>
                    <a:pt x="142" y="2189"/>
                  </a:lnTo>
                  <a:lnTo>
                    <a:pt x="128" y="2195"/>
                  </a:lnTo>
                  <a:lnTo>
                    <a:pt x="117" y="2198"/>
                  </a:lnTo>
                  <a:lnTo>
                    <a:pt x="105" y="2202"/>
                  </a:lnTo>
                  <a:lnTo>
                    <a:pt x="94" y="2206"/>
                  </a:lnTo>
                  <a:lnTo>
                    <a:pt x="82" y="2208"/>
                  </a:lnTo>
                  <a:lnTo>
                    <a:pt x="71" y="2210"/>
                  </a:lnTo>
                  <a:lnTo>
                    <a:pt x="61" y="2210"/>
                  </a:lnTo>
                  <a:lnTo>
                    <a:pt x="52" y="2212"/>
                  </a:lnTo>
                  <a:lnTo>
                    <a:pt x="38" y="2210"/>
                  </a:lnTo>
                  <a:lnTo>
                    <a:pt x="29" y="2208"/>
                  </a:lnTo>
                  <a:lnTo>
                    <a:pt x="19" y="2206"/>
                  </a:lnTo>
                  <a:lnTo>
                    <a:pt x="11" y="2202"/>
                  </a:lnTo>
                  <a:lnTo>
                    <a:pt x="6" y="2197"/>
                  </a:lnTo>
                  <a:lnTo>
                    <a:pt x="2" y="2191"/>
                  </a:lnTo>
                  <a:lnTo>
                    <a:pt x="0" y="2183"/>
                  </a:lnTo>
                  <a:lnTo>
                    <a:pt x="0" y="2175"/>
                  </a:lnTo>
                  <a:lnTo>
                    <a:pt x="44" y="2129"/>
                  </a:lnTo>
                  <a:lnTo>
                    <a:pt x="90" y="2083"/>
                  </a:lnTo>
                  <a:lnTo>
                    <a:pt x="136" y="2035"/>
                  </a:lnTo>
                  <a:lnTo>
                    <a:pt x="180" y="1987"/>
                  </a:lnTo>
                  <a:lnTo>
                    <a:pt x="224" y="1937"/>
                  </a:lnTo>
                  <a:lnTo>
                    <a:pt x="269" y="1887"/>
                  </a:lnTo>
                  <a:lnTo>
                    <a:pt x="313" y="1836"/>
                  </a:lnTo>
                  <a:lnTo>
                    <a:pt x="355" y="1784"/>
                  </a:lnTo>
                  <a:lnTo>
                    <a:pt x="397" y="1730"/>
                  </a:lnTo>
                  <a:lnTo>
                    <a:pt x="439" y="1676"/>
                  </a:lnTo>
                  <a:lnTo>
                    <a:pt x="480" y="1621"/>
                  </a:lnTo>
                  <a:lnTo>
                    <a:pt x="520" y="1565"/>
                  </a:lnTo>
                  <a:lnTo>
                    <a:pt x="560" y="1507"/>
                  </a:lnTo>
                  <a:lnTo>
                    <a:pt x="599" y="1450"/>
                  </a:lnTo>
                  <a:lnTo>
                    <a:pt x="637" y="1390"/>
                  </a:lnTo>
                  <a:lnTo>
                    <a:pt x="675" y="1331"/>
                  </a:lnTo>
                  <a:lnTo>
                    <a:pt x="695" y="1300"/>
                  </a:lnTo>
                  <a:lnTo>
                    <a:pt x="716" y="1267"/>
                  </a:lnTo>
                  <a:lnTo>
                    <a:pt x="735" y="1237"/>
                  </a:lnTo>
                  <a:lnTo>
                    <a:pt x="756" y="1204"/>
                  </a:lnTo>
                  <a:lnTo>
                    <a:pt x="775" y="1171"/>
                  </a:lnTo>
                  <a:lnTo>
                    <a:pt x="794" y="1137"/>
                  </a:lnTo>
                  <a:lnTo>
                    <a:pt x="816" y="1104"/>
                  </a:lnTo>
                  <a:lnTo>
                    <a:pt x="835" y="1070"/>
                  </a:lnTo>
                  <a:lnTo>
                    <a:pt x="854" y="1033"/>
                  </a:lnTo>
                  <a:lnTo>
                    <a:pt x="873" y="999"/>
                  </a:lnTo>
                  <a:lnTo>
                    <a:pt x="892" y="962"/>
                  </a:lnTo>
                  <a:lnTo>
                    <a:pt x="912" y="924"/>
                  </a:lnTo>
                  <a:lnTo>
                    <a:pt x="931" y="887"/>
                  </a:lnTo>
                  <a:lnTo>
                    <a:pt x="950" y="849"/>
                  </a:lnTo>
                  <a:lnTo>
                    <a:pt x="969" y="811"/>
                  </a:lnTo>
                  <a:lnTo>
                    <a:pt x="986" y="770"/>
                  </a:lnTo>
                  <a:lnTo>
                    <a:pt x="1006" y="732"/>
                  </a:lnTo>
                  <a:lnTo>
                    <a:pt x="1025" y="692"/>
                  </a:lnTo>
                  <a:lnTo>
                    <a:pt x="1042" y="649"/>
                  </a:lnTo>
                  <a:lnTo>
                    <a:pt x="1061" y="609"/>
                  </a:lnTo>
                  <a:lnTo>
                    <a:pt x="1079" y="567"/>
                  </a:lnTo>
                  <a:lnTo>
                    <a:pt x="1096" y="525"/>
                  </a:lnTo>
                  <a:lnTo>
                    <a:pt x="1113" y="480"/>
                  </a:lnTo>
                  <a:lnTo>
                    <a:pt x="1130" y="436"/>
                  </a:lnTo>
                  <a:lnTo>
                    <a:pt x="1148" y="392"/>
                  </a:lnTo>
                  <a:lnTo>
                    <a:pt x="1165" y="348"/>
                  </a:lnTo>
                  <a:lnTo>
                    <a:pt x="1182" y="302"/>
                  </a:lnTo>
                  <a:lnTo>
                    <a:pt x="1200" y="256"/>
                  </a:lnTo>
                  <a:lnTo>
                    <a:pt x="1217" y="210"/>
                  </a:lnTo>
                  <a:lnTo>
                    <a:pt x="1232" y="162"/>
                  </a:lnTo>
                  <a:lnTo>
                    <a:pt x="1249" y="116"/>
                  </a:lnTo>
                  <a:lnTo>
                    <a:pt x="1265" y="68"/>
                  </a:lnTo>
                  <a:lnTo>
                    <a:pt x="1272" y="52"/>
                  </a:lnTo>
                  <a:lnTo>
                    <a:pt x="1280" y="39"/>
                  </a:lnTo>
                  <a:lnTo>
                    <a:pt x="1284" y="33"/>
                  </a:lnTo>
                  <a:lnTo>
                    <a:pt x="1288" y="27"/>
                  </a:lnTo>
                  <a:lnTo>
                    <a:pt x="1292" y="22"/>
                  </a:lnTo>
                  <a:lnTo>
                    <a:pt x="1296" y="18"/>
                  </a:lnTo>
                  <a:lnTo>
                    <a:pt x="1299" y="14"/>
                  </a:lnTo>
                  <a:lnTo>
                    <a:pt x="1303" y="10"/>
                  </a:lnTo>
                  <a:lnTo>
                    <a:pt x="1305" y="6"/>
                  </a:lnTo>
                  <a:lnTo>
                    <a:pt x="1309" y="4"/>
                  </a:lnTo>
                  <a:lnTo>
                    <a:pt x="1313" y="2"/>
                  </a:lnTo>
                  <a:lnTo>
                    <a:pt x="1317" y="0"/>
                  </a:lnTo>
                  <a:lnTo>
                    <a:pt x="1319" y="0"/>
                  </a:lnTo>
                  <a:lnTo>
                    <a:pt x="1322" y="0"/>
                  </a:lnTo>
                  <a:lnTo>
                    <a:pt x="1322" y="0"/>
                  </a:lnTo>
                  <a:lnTo>
                    <a:pt x="1322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3434080" y="3862891"/>
              <a:ext cx="188726" cy="194957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55" y="2"/>
                </a:cxn>
                <a:cxn ang="0">
                  <a:pos x="80" y="6"/>
                </a:cxn>
                <a:cxn ang="0">
                  <a:pos x="111" y="13"/>
                </a:cxn>
                <a:cxn ang="0">
                  <a:pos x="199" y="40"/>
                </a:cxn>
                <a:cxn ang="0">
                  <a:pos x="270" y="63"/>
                </a:cxn>
                <a:cxn ang="0">
                  <a:pos x="342" y="90"/>
                </a:cxn>
                <a:cxn ang="0">
                  <a:pos x="411" y="121"/>
                </a:cxn>
                <a:cxn ang="0">
                  <a:pos x="455" y="144"/>
                </a:cxn>
                <a:cxn ang="0">
                  <a:pos x="493" y="165"/>
                </a:cxn>
                <a:cxn ang="0">
                  <a:pos x="530" y="186"/>
                </a:cxn>
                <a:cxn ang="0">
                  <a:pos x="562" y="207"/>
                </a:cxn>
                <a:cxn ang="0">
                  <a:pos x="591" y="227"/>
                </a:cxn>
                <a:cxn ang="0">
                  <a:pos x="616" y="248"/>
                </a:cxn>
                <a:cxn ang="0">
                  <a:pos x="637" y="267"/>
                </a:cxn>
                <a:cxn ang="0">
                  <a:pos x="654" y="284"/>
                </a:cxn>
                <a:cxn ang="0">
                  <a:pos x="672" y="317"/>
                </a:cxn>
                <a:cxn ang="0">
                  <a:pos x="687" y="349"/>
                </a:cxn>
                <a:cxn ang="0">
                  <a:pos x="697" y="386"/>
                </a:cxn>
                <a:cxn ang="0">
                  <a:pos x="700" y="424"/>
                </a:cxn>
                <a:cxn ang="0">
                  <a:pos x="697" y="463"/>
                </a:cxn>
                <a:cxn ang="0">
                  <a:pos x="691" y="501"/>
                </a:cxn>
                <a:cxn ang="0">
                  <a:pos x="679" y="543"/>
                </a:cxn>
                <a:cxn ang="0">
                  <a:pos x="666" y="587"/>
                </a:cxn>
                <a:cxn ang="0">
                  <a:pos x="643" y="616"/>
                </a:cxn>
                <a:cxn ang="0">
                  <a:pos x="629" y="628"/>
                </a:cxn>
                <a:cxn ang="0">
                  <a:pos x="618" y="637"/>
                </a:cxn>
                <a:cxn ang="0">
                  <a:pos x="605" y="645"/>
                </a:cxn>
                <a:cxn ang="0">
                  <a:pos x="591" y="651"/>
                </a:cxn>
                <a:cxn ang="0">
                  <a:pos x="576" y="653"/>
                </a:cxn>
                <a:cxn ang="0">
                  <a:pos x="560" y="655"/>
                </a:cxn>
                <a:cxn ang="0">
                  <a:pos x="545" y="653"/>
                </a:cxn>
                <a:cxn ang="0">
                  <a:pos x="528" y="645"/>
                </a:cxn>
                <a:cxn ang="0">
                  <a:pos x="507" y="635"/>
                </a:cxn>
                <a:cxn ang="0">
                  <a:pos x="485" y="618"/>
                </a:cxn>
                <a:cxn ang="0">
                  <a:pos x="466" y="605"/>
                </a:cxn>
                <a:cxn ang="0">
                  <a:pos x="445" y="587"/>
                </a:cxn>
                <a:cxn ang="0">
                  <a:pos x="422" y="566"/>
                </a:cxn>
                <a:cxn ang="0">
                  <a:pos x="399" y="541"/>
                </a:cxn>
                <a:cxn ang="0">
                  <a:pos x="374" y="513"/>
                </a:cxn>
                <a:cxn ang="0">
                  <a:pos x="349" y="478"/>
                </a:cxn>
                <a:cxn ang="0">
                  <a:pos x="322" y="442"/>
                </a:cxn>
                <a:cxn ang="0">
                  <a:pos x="295" y="399"/>
                </a:cxn>
                <a:cxn ang="0">
                  <a:pos x="257" y="349"/>
                </a:cxn>
                <a:cxn ang="0">
                  <a:pos x="223" y="303"/>
                </a:cxn>
                <a:cxn ang="0">
                  <a:pos x="190" y="263"/>
                </a:cxn>
                <a:cxn ang="0">
                  <a:pos x="161" y="225"/>
                </a:cxn>
                <a:cxn ang="0">
                  <a:pos x="132" y="192"/>
                </a:cxn>
                <a:cxn ang="0">
                  <a:pos x="107" y="163"/>
                </a:cxn>
                <a:cxn ang="0">
                  <a:pos x="84" y="136"/>
                </a:cxn>
                <a:cxn ang="0">
                  <a:pos x="65" y="115"/>
                </a:cxn>
                <a:cxn ang="0">
                  <a:pos x="36" y="92"/>
                </a:cxn>
                <a:cxn ang="0">
                  <a:pos x="17" y="71"/>
                </a:cxn>
                <a:cxn ang="0">
                  <a:pos x="9" y="60"/>
                </a:cxn>
                <a:cxn ang="0">
                  <a:pos x="6" y="52"/>
                </a:cxn>
                <a:cxn ang="0">
                  <a:pos x="2" y="42"/>
                </a:cxn>
                <a:cxn ang="0">
                  <a:pos x="0" y="36"/>
                </a:cxn>
                <a:cxn ang="0">
                  <a:pos x="2" y="19"/>
                </a:cxn>
                <a:cxn ang="0">
                  <a:pos x="8" y="8"/>
                </a:cxn>
                <a:cxn ang="0">
                  <a:pos x="17" y="2"/>
                </a:cxn>
                <a:cxn ang="0">
                  <a:pos x="29" y="0"/>
                </a:cxn>
              </a:cxnLst>
              <a:rect l="0" t="0" r="r" b="b"/>
              <a:pathLst>
                <a:path w="700" h="655">
                  <a:moveTo>
                    <a:pt x="29" y="0"/>
                  </a:moveTo>
                  <a:lnTo>
                    <a:pt x="36" y="0"/>
                  </a:lnTo>
                  <a:lnTo>
                    <a:pt x="46" y="0"/>
                  </a:lnTo>
                  <a:lnTo>
                    <a:pt x="55" y="2"/>
                  </a:lnTo>
                  <a:lnTo>
                    <a:pt x="67" y="4"/>
                  </a:lnTo>
                  <a:lnTo>
                    <a:pt x="80" y="6"/>
                  </a:lnTo>
                  <a:lnTo>
                    <a:pt x="96" y="10"/>
                  </a:lnTo>
                  <a:lnTo>
                    <a:pt x="111" y="13"/>
                  </a:lnTo>
                  <a:lnTo>
                    <a:pt x="128" y="17"/>
                  </a:lnTo>
                  <a:lnTo>
                    <a:pt x="199" y="40"/>
                  </a:lnTo>
                  <a:lnTo>
                    <a:pt x="236" y="52"/>
                  </a:lnTo>
                  <a:lnTo>
                    <a:pt x="270" y="63"/>
                  </a:lnTo>
                  <a:lnTo>
                    <a:pt x="307" y="77"/>
                  </a:lnTo>
                  <a:lnTo>
                    <a:pt x="342" y="90"/>
                  </a:lnTo>
                  <a:lnTo>
                    <a:pt x="376" y="106"/>
                  </a:lnTo>
                  <a:lnTo>
                    <a:pt x="411" y="121"/>
                  </a:lnTo>
                  <a:lnTo>
                    <a:pt x="434" y="132"/>
                  </a:lnTo>
                  <a:lnTo>
                    <a:pt x="455" y="144"/>
                  </a:lnTo>
                  <a:lnTo>
                    <a:pt x="474" y="154"/>
                  </a:lnTo>
                  <a:lnTo>
                    <a:pt x="493" y="165"/>
                  </a:lnTo>
                  <a:lnTo>
                    <a:pt x="512" y="177"/>
                  </a:lnTo>
                  <a:lnTo>
                    <a:pt x="530" y="186"/>
                  </a:lnTo>
                  <a:lnTo>
                    <a:pt x="547" y="198"/>
                  </a:lnTo>
                  <a:lnTo>
                    <a:pt x="562" y="207"/>
                  </a:lnTo>
                  <a:lnTo>
                    <a:pt x="578" y="217"/>
                  </a:lnTo>
                  <a:lnTo>
                    <a:pt x="591" y="227"/>
                  </a:lnTo>
                  <a:lnTo>
                    <a:pt x="605" y="238"/>
                  </a:lnTo>
                  <a:lnTo>
                    <a:pt x="616" y="248"/>
                  </a:lnTo>
                  <a:lnTo>
                    <a:pt x="628" y="257"/>
                  </a:lnTo>
                  <a:lnTo>
                    <a:pt x="637" y="267"/>
                  </a:lnTo>
                  <a:lnTo>
                    <a:pt x="645" y="275"/>
                  </a:lnTo>
                  <a:lnTo>
                    <a:pt x="654" y="284"/>
                  </a:lnTo>
                  <a:lnTo>
                    <a:pt x="664" y="301"/>
                  </a:lnTo>
                  <a:lnTo>
                    <a:pt x="672" y="317"/>
                  </a:lnTo>
                  <a:lnTo>
                    <a:pt x="681" y="334"/>
                  </a:lnTo>
                  <a:lnTo>
                    <a:pt x="687" y="349"/>
                  </a:lnTo>
                  <a:lnTo>
                    <a:pt x="693" y="367"/>
                  </a:lnTo>
                  <a:lnTo>
                    <a:pt x="697" y="386"/>
                  </a:lnTo>
                  <a:lnTo>
                    <a:pt x="699" y="405"/>
                  </a:lnTo>
                  <a:lnTo>
                    <a:pt x="700" y="424"/>
                  </a:lnTo>
                  <a:lnTo>
                    <a:pt x="699" y="443"/>
                  </a:lnTo>
                  <a:lnTo>
                    <a:pt x="697" y="463"/>
                  </a:lnTo>
                  <a:lnTo>
                    <a:pt x="695" y="482"/>
                  </a:lnTo>
                  <a:lnTo>
                    <a:pt x="691" y="501"/>
                  </a:lnTo>
                  <a:lnTo>
                    <a:pt x="685" y="522"/>
                  </a:lnTo>
                  <a:lnTo>
                    <a:pt x="679" y="543"/>
                  </a:lnTo>
                  <a:lnTo>
                    <a:pt x="674" y="566"/>
                  </a:lnTo>
                  <a:lnTo>
                    <a:pt x="666" y="587"/>
                  </a:lnTo>
                  <a:lnTo>
                    <a:pt x="654" y="603"/>
                  </a:lnTo>
                  <a:lnTo>
                    <a:pt x="643" y="616"/>
                  </a:lnTo>
                  <a:lnTo>
                    <a:pt x="637" y="622"/>
                  </a:lnTo>
                  <a:lnTo>
                    <a:pt x="629" y="628"/>
                  </a:lnTo>
                  <a:lnTo>
                    <a:pt x="624" y="633"/>
                  </a:lnTo>
                  <a:lnTo>
                    <a:pt x="618" y="637"/>
                  </a:lnTo>
                  <a:lnTo>
                    <a:pt x="610" y="641"/>
                  </a:lnTo>
                  <a:lnTo>
                    <a:pt x="605" y="645"/>
                  </a:lnTo>
                  <a:lnTo>
                    <a:pt x="597" y="647"/>
                  </a:lnTo>
                  <a:lnTo>
                    <a:pt x="591" y="651"/>
                  </a:lnTo>
                  <a:lnTo>
                    <a:pt x="583" y="653"/>
                  </a:lnTo>
                  <a:lnTo>
                    <a:pt x="576" y="653"/>
                  </a:lnTo>
                  <a:lnTo>
                    <a:pt x="568" y="655"/>
                  </a:lnTo>
                  <a:lnTo>
                    <a:pt x="560" y="655"/>
                  </a:lnTo>
                  <a:lnTo>
                    <a:pt x="555" y="655"/>
                  </a:lnTo>
                  <a:lnTo>
                    <a:pt x="545" y="653"/>
                  </a:lnTo>
                  <a:lnTo>
                    <a:pt x="537" y="649"/>
                  </a:lnTo>
                  <a:lnTo>
                    <a:pt x="528" y="645"/>
                  </a:lnTo>
                  <a:lnTo>
                    <a:pt x="518" y="641"/>
                  </a:lnTo>
                  <a:lnTo>
                    <a:pt x="507" y="635"/>
                  </a:lnTo>
                  <a:lnTo>
                    <a:pt x="497" y="628"/>
                  </a:lnTo>
                  <a:lnTo>
                    <a:pt x="485" y="618"/>
                  </a:lnTo>
                  <a:lnTo>
                    <a:pt x="476" y="612"/>
                  </a:lnTo>
                  <a:lnTo>
                    <a:pt x="466" y="605"/>
                  </a:lnTo>
                  <a:lnTo>
                    <a:pt x="455" y="597"/>
                  </a:lnTo>
                  <a:lnTo>
                    <a:pt x="445" y="587"/>
                  </a:lnTo>
                  <a:lnTo>
                    <a:pt x="434" y="578"/>
                  </a:lnTo>
                  <a:lnTo>
                    <a:pt x="422" y="566"/>
                  </a:lnTo>
                  <a:lnTo>
                    <a:pt x="411" y="555"/>
                  </a:lnTo>
                  <a:lnTo>
                    <a:pt x="399" y="541"/>
                  </a:lnTo>
                  <a:lnTo>
                    <a:pt x="388" y="528"/>
                  </a:lnTo>
                  <a:lnTo>
                    <a:pt x="374" y="513"/>
                  </a:lnTo>
                  <a:lnTo>
                    <a:pt x="363" y="495"/>
                  </a:lnTo>
                  <a:lnTo>
                    <a:pt x="349" y="478"/>
                  </a:lnTo>
                  <a:lnTo>
                    <a:pt x="336" y="461"/>
                  </a:lnTo>
                  <a:lnTo>
                    <a:pt x="322" y="442"/>
                  </a:lnTo>
                  <a:lnTo>
                    <a:pt x="309" y="420"/>
                  </a:lnTo>
                  <a:lnTo>
                    <a:pt x="295" y="399"/>
                  </a:lnTo>
                  <a:lnTo>
                    <a:pt x="276" y="374"/>
                  </a:lnTo>
                  <a:lnTo>
                    <a:pt x="257" y="349"/>
                  </a:lnTo>
                  <a:lnTo>
                    <a:pt x="240" y="326"/>
                  </a:lnTo>
                  <a:lnTo>
                    <a:pt x="223" y="303"/>
                  </a:lnTo>
                  <a:lnTo>
                    <a:pt x="207" y="282"/>
                  </a:lnTo>
                  <a:lnTo>
                    <a:pt x="190" y="263"/>
                  </a:lnTo>
                  <a:lnTo>
                    <a:pt x="175" y="244"/>
                  </a:lnTo>
                  <a:lnTo>
                    <a:pt x="161" y="225"/>
                  </a:lnTo>
                  <a:lnTo>
                    <a:pt x="146" y="207"/>
                  </a:lnTo>
                  <a:lnTo>
                    <a:pt x="132" y="192"/>
                  </a:lnTo>
                  <a:lnTo>
                    <a:pt x="119" y="177"/>
                  </a:lnTo>
                  <a:lnTo>
                    <a:pt x="107" y="163"/>
                  </a:lnTo>
                  <a:lnTo>
                    <a:pt x="96" y="150"/>
                  </a:lnTo>
                  <a:lnTo>
                    <a:pt x="84" y="136"/>
                  </a:lnTo>
                  <a:lnTo>
                    <a:pt x="75" y="125"/>
                  </a:lnTo>
                  <a:lnTo>
                    <a:pt x="65" y="115"/>
                  </a:lnTo>
                  <a:lnTo>
                    <a:pt x="50" y="104"/>
                  </a:lnTo>
                  <a:lnTo>
                    <a:pt x="36" y="92"/>
                  </a:lnTo>
                  <a:lnTo>
                    <a:pt x="27" y="81"/>
                  </a:lnTo>
                  <a:lnTo>
                    <a:pt x="17" y="71"/>
                  </a:lnTo>
                  <a:lnTo>
                    <a:pt x="13" y="65"/>
                  </a:lnTo>
                  <a:lnTo>
                    <a:pt x="9" y="60"/>
                  </a:lnTo>
                  <a:lnTo>
                    <a:pt x="8" y="56"/>
                  </a:lnTo>
                  <a:lnTo>
                    <a:pt x="6" y="52"/>
                  </a:lnTo>
                  <a:lnTo>
                    <a:pt x="4" y="46"/>
                  </a:lnTo>
                  <a:lnTo>
                    <a:pt x="2" y="42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2" y="27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29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9" name="Picture 2" descr="C:\Users\Meishing\Dropbox\meizhouhuayu\pics\5.14.png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>
            <a:off x="1245806" y="3352800"/>
            <a:ext cx="899303" cy="118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2875613" y="1310390"/>
            <a:ext cx="872994" cy="1600200"/>
            <a:chOff x="3622806" y="3124200"/>
            <a:chExt cx="872994" cy="1600200"/>
          </a:xfrm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3678885" y="3335851"/>
              <a:ext cx="642208" cy="184822"/>
            </a:xfrm>
            <a:custGeom>
              <a:avLst/>
              <a:gdLst/>
              <a:ahLst/>
              <a:cxnLst>
                <a:cxn ang="0">
                  <a:pos x="2008" y="0"/>
                </a:cxn>
                <a:cxn ang="0">
                  <a:pos x="2029" y="6"/>
                </a:cxn>
                <a:cxn ang="0">
                  <a:pos x="2060" y="13"/>
                </a:cxn>
                <a:cxn ang="0">
                  <a:pos x="2100" y="27"/>
                </a:cxn>
                <a:cxn ang="0">
                  <a:pos x="2148" y="46"/>
                </a:cxn>
                <a:cxn ang="0">
                  <a:pos x="2209" y="77"/>
                </a:cxn>
                <a:cxn ang="0">
                  <a:pos x="2271" y="121"/>
                </a:cxn>
                <a:cxn ang="0">
                  <a:pos x="2319" y="161"/>
                </a:cxn>
                <a:cxn ang="0">
                  <a:pos x="2353" y="198"/>
                </a:cxn>
                <a:cxn ang="0">
                  <a:pos x="2374" y="228"/>
                </a:cxn>
                <a:cxn ang="0">
                  <a:pos x="2382" y="255"/>
                </a:cxn>
                <a:cxn ang="0">
                  <a:pos x="2373" y="276"/>
                </a:cxn>
                <a:cxn ang="0">
                  <a:pos x="2351" y="296"/>
                </a:cxn>
                <a:cxn ang="0">
                  <a:pos x="2317" y="309"/>
                </a:cxn>
                <a:cxn ang="0">
                  <a:pos x="2273" y="319"/>
                </a:cxn>
                <a:cxn ang="0">
                  <a:pos x="2217" y="326"/>
                </a:cxn>
                <a:cxn ang="0">
                  <a:pos x="2092" y="332"/>
                </a:cxn>
                <a:cxn ang="0">
                  <a:pos x="1931" y="344"/>
                </a:cxn>
                <a:cxn ang="0">
                  <a:pos x="1762" y="359"/>
                </a:cxn>
                <a:cxn ang="0">
                  <a:pos x="1585" y="380"/>
                </a:cxn>
                <a:cxn ang="0">
                  <a:pos x="1399" y="405"/>
                </a:cxn>
                <a:cxn ang="0">
                  <a:pos x="1234" y="430"/>
                </a:cxn>
                <a:cxn ang="0">
                  <a:pos x="1115" y="453"/>
                </a:cxn>
                <a:cxn ang="0">
                  <a:pos x="981" y="478"/>
                </a:cxn>
                <a:cxn ang="0">
                  <a:pos x="833" y="511"/>
                </a:cxn>
                <a:cxn ang="0">
                  <a:pos x="672" y="549"/>
                </a:cxn>
                <a:cxn ang="0">
                  <a:pos x="497" y="595"/>
                </a:cxn>
                <a:cxn ang="0">
                  <a:pos x="464" y="605"/>
                </a:cxn>
                <a:cxn ang="0">
                  <a:pos x="438" y="610"/>
                </a:cxn>
                <a:cxn ang="0">
                  <a:pos x="414" y="614"/>
                </a:cxn>
                <a:cxn ang="0">
                  <a:pos x="397" y="618"/>
                </a:cxn>
                <a:cxn ang="0">
                  <a:pos x="366" y="618"/>
                </a:cxn>
                <a:cxn ang="0">
                  <a:pos x="320" y="614"/>
                </a:cxn>
                <a:cxn ang="0">
                  <a:pos x="274" y="607"/>
                </a:cxn>
                <a:cxn ang="0">
                  <a:pos x="230" y="593"/>
                </a:cxn>
                <a:cxn ang="0">
                  <a:pos x="184" y="574"/>
                </a:cxn>
                <a:cxn ang="0">
                  <a:pos x="123" y="545"/>
                </a:cxn>
                <a:cxn ang="0">
                  <a:pos x="79" y="522"/>
                </a:cxn>
                <a:cxn ang="0">
                  <a:pos x="44" y="499"/>
                </a:cxn>
                <a:cxn ang="0">
                  <a:pos x="19" y="478"/>
                </a:cxn>
                <a:cxn ang="0">
                  <a:pos x="6" y="457"/>
                </a:cxn>
                <a:cxn ang="0">
                  <a:pos x="0" y="438"/>
                </a:cxn>
                <a:cxn ang="0">
                  <a:pos x="4" y="426"/>
                </a:cxn>
                <a:cxn ang="0">
                  <a:pos x="15" y="419"/>
                </a:cxn>
                <a:cxn ang="0">
                  <a:pos x="32" y="411"/>
                </a:cxn>
                <a:cxn ang="0">
                  <a:pos x="59" y="401"/>
                </a:cxn>
                <a:cxn ang="0">
                  <a:pos x="92" y="392"/>
                </a:cxn>
                <a:cxn ang="0">
                  <a:pos x="343" y="346"/>
                </a:cxn>
                <a:cxn ang="0">
                  <a:pos x="681" y="282"/>
                </a:cxn>
                <a:cxn ang="0">
                  <a:pos x="996" y="223"/>
                </a:cxn>
                <a:cxn ang="0">
                  <a:pos x="1288" y="163"/>
                </a:cxn>
                <a:cxn ang="0">
                  <a:pos x="1553" y="106"/>
                </a:cxn>
                <a:cxn ang="0">
                  <a:pos x="1745" y="58"/>
                </a:cxn>
                <a:cxn ang="0">
                  <a:pos x="1818" y="38"/>
                </a:cxn>
                <a:cxn ang="0">
                  <a:pos x="1881" y="21"/>
                </a:cxn>
                <a:cxn ang="0">
                  <a:pos x="1931" y="10"/>
                </a:cxn>
                <a:cxn ang="0">
                  <a:pos x="1971" y="2"/>
                </a:cxn>
                <a:cxn ang="0">
                  <a:pos x="2000" y="0"/>
                </a:cxn>
              </a:cxnLst>
              <a:rect l="0" t="0" r="r" b="b"/>
              <a:pathLst>
                <a:path w="2382" h="620">
                  <a:moveTo>
                    <a:pt x="2000" y="0"/>
                  </a:moveTo>
                  <a:lnTo>
                    <a:pt x="2004" y="0"/>
                  </a:lnTo>
                  <a:lnTo>
                    <a:pt x="2008" y="0"/>
                  </a:lnTo>
                  <a:lnTo>
                    <a:pt x="2014" y="2"/>
                  </a:lnTo>
                  <a:lnTo>
                    <a:pt x="2021" y="4"/>
                  </a:lnTo>
                  <a:lnTo>
                    <a:pt x="2029" y="6"/>
                  </a:lnTo>
                  <a:lnTo>
                    <a:pt x="2039" y="8"/>
                  </a:lnTo>
                  <a:lnTo>
                    <a:pt x="2048" y="10"/>
                  </a:lnTo>
                  <a:lnTo>
                    <a:pt x="2060" y="13"/>
                  </a:lnTo>
                  <a:lnTo>
                    <a:pt x="2071" y="17"/>
                  </a:lnTo>
                  <a:lnTo>
                    <a:pt x="2085" y="23"/>
                  </a:lnTo>
                  <a:lnTo>
                    <a:pt x="2100" y="27"/>
                  </a:lnTo>
                  <a:lnTo>
                    <a:pt x="2113" y="33"/>
                  </a:lnTo>
                  <a:lnTo>
                    <a:pt x="2131" y="38"/>
                  </a:lnTo>
                  <a:lnTo>
                    <a:pt x="2148" y="46"/>
                  </a:lnTo>
                  <a:lnTo>
                    <a:pt x="2165" y="52"/>
                  </a:lnTo>
                  <a:lnTo>
                    <a:pt x="2184" y="61"/>
                  </a:lnTo>
                  <a:lnTo>
                    <a:pt x="2209" y="77"/>
                  </a:lnTo>
                  <a:lnTo>
                    <a:pt x="2230" y="92"/>
                  </a:lnTo>
                  <a:lnTo>
                    <a:pt x="2252" y="108"/>
                  </a:lnTo>
                  <a:lnTo>
                    <a:pt x="2271" y="121"/>
                  </a:lnTo>
                  <a:lnTo>
                    <a:pt x="2288" y="134"/>
                  </a:lnTo>
                  <a:lnTo>
                    <a:pt x="2305" y="148"/>
                  </a:lnTo>
                  <a:lnTo>
                    <a:pt x="2319" y="161"/>
                  </a:lnTo>
                  <a:lnTo>
                    <a:pt x="2332" y="175"/>
                  </a:lnTo>
                  <a:lnTo>
                    <a:pt x="2344" y="186"/>
                  </a:lnTo>
                  <a:lnTo>
                    <a:pt x="2353" y="198"/>
                  </a:lnTo>
                  <a:lnTo>
                    <a:pt x="2363" y="207"/>
                  </a:lnTo>
                  <a:lnTo>
                    <a:pt x="2369" y="219"/>
                  </a:lnTo>
                  <a:lnTo>
                    <a:pt x="2374" y="228"/>
                  </a:lnTo>
                  <a:lnTo>
                    <a:pt x="2378" y="238"/>
                  </a:lnTo>
                  <a:lnTo>
                    <a:pt x="2380" y="246"/>
                  </a:lnTo>
                  <a:lnTo>
                    <a:pt x="2382" y="255"/>
                  </a:lnTo>
                  <a:lnTo>
                    <a:pt x="2380" y="263"/>
                  </a:lnTo>
                  <a:lnTo>
                    <a:pt x="2376" y="271"/>
                  </a:lnTo>
                  <a:lnTo>
                    <a:pt x="2373" y="276"/>
                  </a:lnTo>
                  <a:lnTo>
                    <a:pt x="2367" y="284"/>
                  </a:lnTo>
                  <a:lnTo>
                    <a:pt x="2359" y="290"/>
                  </a:lnTo>
                  <a:lnTo>
                    <a:pt x="2351" y="296"/>
                  </a:lnTo>
                  <a:lnTo>
                    <a:pt x="2340" y="299"/>
                  </a:lnTo>
                  <a:lnTo>
                    <a:pt x="2330" y="305"/>
                  </a:lnTo>
                  <a:lnTo>
                    <a:pt x="2317" y="309"/>
                  </a:lnTo>
                  <a:lnTo>
                    <a:pt x="2303" y="313"/>
                  </a:lnTo>
                  <a:lnTo>
                    <a:pt x="2288" y="317"/>
                  </a:lnTo>
                  <a:lnTo>
                    <a:pt x="2273" y="319"/>
                  </a:lnTo>
                  <a:lnTo>
                    <a:pt x="2255" y="323"/>
                  </a:lnTo>
                  <a:lnTo>
                    <a:pt x="2236" y="324"/>
                  </a:lnTo>
                  <a:lnTo>
                    <a:pt x="2217" y="326"/>
                  </a:lnTo>
                  <a:lnTo>
                    <a:pt x="2196" y="328"/>
                  </a:lnTo>
                  <a:lnTo>
                    <a:pt x="2144" y="330"/>
                  </a:lnTo>
                  <a:lnTo>
                    <a:pt x="2092" y="332"/>
                  </a:lnTo>
                  <a:lnTo>
                    <a:pt x="2040" y="336"/>
                  </a:lnTo>
                  <a:lnTo>
                    <a:pt x="1985" y="340"/>
                  </a:lnTo>
                  <a:lnTo>
                    <a:pt x="1931" y="344"/>
                  </a:lnTo>
                  <a:lnTo>
                    <a:pt x="1875" y="349"/>
                  </a:lnTo>
                  <a:lnTo>
                    <a:pt x="1820" y="353"/>
                  </a:lnTo>
                  <a:lnTo>
                    <a:pt x="1762" y="359"/>
                  </a:lnTo>
                  <a:lnTo>
                    <a:pt x="1704" y="367"/>
                  </a:lnTo>
                  <a:lnTo>
                    <a:pt x="1645" y="372"/>
                  </a:lnTo>
                  <a:lnTo>
                    <a:pt x="1585" y="380"/>
                  </a:lnTo>
                  <a:lnTo>
                    <a:pt x="1524" y="388"/>
                  </a:lnTo>
                  <a:lnTo>
                    <a:pt x="1463" y="395"/>
                  </a:lnTo>
                  <a:lnTo>
                    <a:pt x="1399" y="405"/>
                  </a:lnTo>
                  <a:lnTo>
                    <a:pt x="1336" y="415"/>
                  </a:lnTo>
                  <a:lnTo>
                    <a:pt x="1271" y="424"/>
                  </a:lnTo>
                  <a:lnTo>
                    <a:pt x="1234" y="430"/>
                  </a:lnTo>
                  <a:lnTo>
                    <a:pt x="1196" y="438"/>
                  </a:lnTo>
                  <a:lnTo>
                    <a:pt x="1157" y="445"/>
                  </a:lnTo>
                  <a:lnTo>
                    <a:pt x="1115" y="453"/>
                  </a:lnTo>
                  <a:lnTo>
                    <a:pt x="1073" y="461"/>
                  </a:lnTo>
                  <a:lnTo>
                    <a:pt x="1027" y="468"/>
                  </a:lnTo>
                  <a:lnTo>
                    <a:pt x="981" y="478"/>
                  </a:lnTo>
                  <a:lnTo>
                    <a:pt x="935" y="490"/>
                  </a:lnTo>
                  <a:lnTo>
                    <a:pt x="885" y="499"/>
                  </a:lnTo>
                  <a:lnTo>
                    <a:pt x="833" y="511"/>
                  </a:lnTo>
                  <a:lnTo>
                    <a:pt x="781" y="524"/>
                  </a:lnTo>
                  <a:lnTo>
                    <a:pt x="727" y="536"/>
                  </a:lnTo>
                  <a:lnTo>
                    <a:pt x="672" y="549"/>
                  </a:lnTo>
                  <a:lnTo>
                    <a:pt x="616" y="564"/>
                  </a:lnTo>
                  <a:lnTo>
                    <a:pt x="557" y="580"/>
                  </a:lnTo>
                  <a:lnTo>
                    <a:pt x="497" y="595"/>
                  </a:lnTo>
                  <a:lnTo>
                    <a:pt x="485" y="599"/>
                  </a:lnTo>
                  <a:lnTo>
                    <a:pt x="474" y="601"/>
                  </a:lnTo>
                  <a:lnTo>
                    <a:pt x="464" y="605"/>
                  </a:lnTo>
                  <a:lnTo>
                    <a:pt x="455" y="607"/>
                  </a:lnTo>
                  <a:lnTo>
                    <a:pt x="445" y="609"/>
                  </a:lnTo>
                  <a:lnTo>
                    <a:pt x="438" y="610"/>
                  </a:lnTo>
                  <a:lnTo>
                    <a:pt x="430" y="612"/>
                  </a:lnTo>
                  <a:lnTo>
                    <a:pt x="422" y="614"/>
                  </a:lnTo>
                  <a:lnTo>
                    <a:pt x="414" y="614"/>
                  </a:lnTo>
                  <a:lnTo>
                    <a:pt x="409" y="616"/>
                  </a:lnTo>
                  <a:lnTo>
                    <a:pt x="403" y="618"/>
                  </a:lnTo>
                  <a:lnTo>
                    <a:pt x="397" y="618"/>
                  </a:lnTo>
                  <a:lnTo>
                    <a:pt x="390" y="618"/>
                  </a:lnTo>
                  <a:lnTo>
                    <a:pt x="382" y="620"/>
                  </a:lnTo>
                  <a:lnTo>
                    <a:pt x="366" y="618"/>
                  </a:lnTo>
                  <a:lnTo>
                    <a:pt x="351" y="618"/>
                  </a:lnTo>
                  <a:lnTo>
                    <a:pt x="336" y="616"/>
                  </a:lnTo>
                  <a:lnTo>
                    <a:pt x="320" y="614"/>
                  </a:lnTo>
                  <a:lnTo>
                    <a:pt x="305" y="612"/>
                  </a:lnTo>
                  <a:lnTo>
                    <a:pt x="290" y="609"/>
                  </a:lnTo>
                  <a:lnTo>
                    <a:pt x="274" y="607"/>
                  </a:lnTo>
                  <a:lnTo>
                    <a:pt x="259" y="603"/>
                  </a:lnTo>
                  <a:lnTo>
                    <a:pt x="246" y="597"/>
                  </a:lnTo>
                  <a:lnTo>
                    <a:pt x="230" y="593"/>
                  </a:lnTo>
                  <a:lnTo>
                    <a:pt x="215" y="587"/>
                  </a:lnTo>
                  <a:lnTo>
                    <a:pt x="199" y="582"/>
                  </a:lnTo>
                  <a:lnTo>
                    <a:pt x="184" y="574"/>
                  </a:lnTo>
                  <a:lnTo>
                    <a:pt x="169" y="568"/>
                  </a:lnTo>
                  <a:lnTo>
                    <a:pt x="138" y="553"/>
                  </a:lnTo>
                  <a:lnTo>
                    <a:pt x="123" y="545"/>
                  </a:lnTo>
                  <a:lnTo>
                    <a:pt x="105" y="538"/>
                  </a:lnTo>
                  <a:lnTo>
                    <a:pt x="92" y="528"/>
                  </a:lnTo>
                  <a:lnTo>
                    <a:pt x="79" y="522"/>
                  </a:lnTo>
                  <a:lnTo>
                    <a:pt x="65" y="514"/>
                  </a:lnTo>
                  <a:lnTo>
                    <a:pt x="54" y="507"/>
                  </a:lnTo>
                  <a:lnTo>
                    <a:pt x="44" y="499"/>
                  </a:lnTo>
                  <a:lnTo>
                    <a:pt x="34" y="491"/>
                  </a:lnTo>
                  <a:lnTo>
                    <a:pt x="27" y="486"/>
                  </a:lnTo>
                  <a:lnTo>
                    <a:pt x="19" y="478"/>
                  </a:lnTo>
                  <a:lnTo>
                    <a:pt x="13" y="470"/>
                  </a:lnTo>
                  <a:lnTo>
                    <a:pt x="9" y="465"/>
                  </a:lnTo>
                  <a:lnTo>
                    <a:pt x="6" y="457"/>
                  </a:lnTo>
                  <a:lnTo>
                    <a:pt x="2" y="451"/>
                  </a:lnTo>
                  <a:lnTo>
                    <a:pt x="0" y="443"/>
                  </a:lnTo>
                  <a:lnTo>
                    <a:pt x="0" y="438"/>
                  </a:lnTo>
                  <a:lnTo>
                    <a:pt x="0" y="434"/>
                  </a:lnTo>
                  <a:lnTo>
                    <a:pt x="2" y="430"/>
                  </a:lnTo>
                  <a:lnTo>
                    <a:pt x="4" y="426"/>
                  </a:lnTo>
                  <a:lnTo>
                    <a:pt x="6" y="424"/>
                  </a:lnTo>
                  <a:lnTo>
                    <a:pt x="9" y="420"/>
                  </a:lnTo>
                  <a:lnTo>
                    <a:pt x="15" y="419"/>
                  </a:lnTo>
                  <a:lnTo>
                    <a:pt x="19" y="415"/>
                  </a:lnTo>
                  <a:lnTo>
                    <a:pt x="27" y="413"/>
                  </a:lnTo>
                  <a:lnTo>
                    <a:pt x="32" y="411"/>
                  </a:lnTo>
                  <a:lnTo>
                    <a:pt x="40" y="407"/>
                  </a:lnTo>
                  <a:lnTo>
                    <a:pt x="50" y="405"/>
                  </a:lnTo>
                  <a:lnTo>
                    <a:pt x="59" y="401"/>
                  </a:lnTo>
                  <a:lnTo>
                    <a:pt x="69" y="397"/>
                  </a:lnTo>
                  <a:lnTo>
                    <a:pt x="80" y="395"/>
                  </a:lnTo>
                  <a:lnTo>
                    <a:pt x="92" y="392"/>
                  </a:lnTo>
                  <a:lnTo>
                    <a:pt x="103" y="388"/>
                  </a:lnTo>
                  <a:lnTo>
                    <a:pt x="224" y="367"/>
                  </a:lnTo>
                  <a:lnTo>
                    <a:pt x="343" y="346"/>
                  </a:lnTo>
                  <a:lnTo>
                    <a:pt x="459" y="324"/>
                  </a:lnTo>
                  <a:lnTo>
                    <a:pt x="572" y="303"/>
                  </a:lnTo>
                  <a:lnTo>
                    <a:pt x="681" y="282"/>
                  </a:lnTo>
                  <a:lnTo>
                    <a:pt x="791" y="263"/>
                  </a:lnTo>
                  <a:lnTo>
                    <a:pt x="894" y="242"/>
                  </a:lnTo>
                  <a:lnTo>
                    <a:pt x="996" y="223"/>
                  </a:lnTo>
                  <a:lnTo>
                    <a:pt x="1096" y="204"/>
                  </a:lnTo>
                  <a:lnTo>
                    <a:pt x="1194" y="184"/>
                  </a:lnTo>
                  <a:lnTo>
                    <a:pt x="1288" y="163"/>
                  </a:lnTo>
                  <a:lnTo>
                    <a:pt x="1378" y="144"/>
                  </a:lnTo>
                  <a:lnTo>
                    <a:pt x="1466" y="125"/>
                  </a:lnTo>
                  <a:lnTo>
                    <a:pt x="1553" y="106"/>
                  </a:lnTo>
                  <a:lnTo>
                    <a:pt x="1635" y="86"/>
                  </a:lnTo>
                  <a:lnTo>
                    <a:pt x="1716" y="67"/>
                  </a:lnTo>
                  <a:lnTo>
                    <a:pt x="1745" y="58"/>
                  </a:lnTo>
                  <a:lnTo>
                    <a:pt x="1770" y="52"/>
                  </a:lnTo>
                  <a:lnTo>
                    <a:pt x="1795" y="44"/>
                  </a:lnTo>
                  <a:lnTo>
                    <a:pt x="1818" y="38"/>
                  </a:lnTo>
                  <a:lnTo>
                    <a:pt x="1841" y="31"/>
                  </a:lnTo>
                  <a:lnTo>
                    <a:pt x="1862" y="27"/>
                  </a:lnTo>
                  <a:lnTo>
                    <a:pt x="1881" y="21"/>
                  </a:lnTo>
                  <a:lnTo>
                    <a:pt x="1898" y="17"/>
                  </a:lnTo>
                  <a:lnTo>
                    <a:pt x="1916" y="13"/>
                  </a:lnTo>
                  <a:lnTo>
                    <a:pt x="1931" y="10"/>
                  </a:lnTo>
                  <a:lnTo>
                    <a:pt x="1946" y="6"/>
                  </a:lnTo>
                  <a:lnTo>
                    <a:pt x="1960" y="4"/>
                  </a:lnTo>
                  <a:lnTo>
                    <a:pt x="1971" y="2"/>
                  </a:lnTo>
                  <a:lnTo>
                    <a:pt x="1983" y="0"/>
                  </a:lnTo>
                  <a:lnTo>
                    <a:pt x="1991" y="0"/>
                  </a:lnTo>
                  <a:lnTo>
                    <a:pt x="2000" y="0"/>
                  </a:lnTo>
                  <a:lnTo>
                    <a:pt x="200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3689669" y="3124200"/>
              <a:ext cx="360198" cy="673706"/>
            </a:xfrm>
            <a:custGeom>
              <a:avLst/>
              <a:gdLst/>
              <a:ahLst/>
              <a:cxnLst>
                <a:cxn ang="0">
                  <a:pos x="983" y="2"/>
                </a:cxn>
                <a:cxn ang="0">
                  <a:pos x="1031" y="17"/>
                </a:cxn>
                <a:cxn ang="0">
                  <a:pos x="1091" y="42"/>
                </a:cxn>
                <a:cxn ang="0">
                  <a:pos x="1160" y="78"/>
                </a:cxn>
                <a:cxn ang="0">
                  <a:pos x="1233" y="126"/>
                </a:cxn>
                <a:cxn ang="0">
                  <a:pos x="1286" y="171"/>
                </a:cxn>
                <a:cxn ang="0">
                  <a:pos x="1321" y="211"/>
                </a:cxn>
                <a:cxn ang="0">
                  <a:pos x="1334" y="245"/>
                </a:cxn>
                <a:cxn ang="0">
                  <a:pos x="1330" y="278"/>
                </a:cxn>
                <a:cxn ang="0">
                  <a:pos x="1313" y="316"/>
                </a:cxn>
                <a:cxn ang="0">
                  <a:pos x="1296" y="357"/>
                </a:cxn>
                <a:cxn ang="0">
                  <a:pos x="1282" y="405"/>
                </a:cxn>
                <a:cxn ang="0">
                  <a:pos x="1269" y="462"/>
                </a:cxn>
                <a:cxn ang="0">
                  <a:pos x="1252" y="528"/>
                </a:cxn>
                <a:cxn ang="0">
                  <a:pos x="1215" y="704"/>
                </a:cxn>
                <a:cxn ang="0">
                  <a:pos x="1169" y="900"/>
                </a:cxn>
                <a:cxn ang="0">
                  <a:pos x="1123" y="1079"/>
                </a:cxn>
                <a:cxn ang="0">
                  <a:pos x="1075" y="1238"/>
                </a:cxn>
                <a:cxn ang="0">
                  <a:pos x="1014" y="1393"/>
                </a:cxn>
                <a:cxn ang="0">
                  <a:pos x="935" y="1545"/>
                </a:cxn>
                <a:cxn ang="0">
                  <a:pos x="841" y="1693"/>
                </a:cxn>
                <a:cxn ang="0">
                  <a:pos x="733" y="1835"/>
                </a:cxn>
                <a:cxn ang="0">
                  <a:pos x="616" y="1964"/>
                </a:cxn>
                <a:cxn ang="0">
                  <a:pos x="493" y="2065"/>
                </a:cxn>
                <a:cxn ang="0">
                  <a:pos x="365" y="2146"/>
                </a:cxn>
                <a:cxn ang="0">
                  <a:pos x="230" y="2205"/>
                </a:cxn>
                <a:cxn ang="0">
                  <a:pos x="131" y="2238"/>
                </a:cxn>
                <a:cxn ang="0">
                  <a:pos x="71" y="2253"/>
                </a:cxn>
                <a:cxn ang="0">
                  <a:pos x="40" y="2257"/>
                </a:cxn>
                <a:cxn ang="0">
                  <a:pos x="8" y="2250"/>
                </a:cxn>
                <a:cxn ang="0">
                  <a:pos x="0" y="2227"/>
                </a:cxn>
                <a:cxn ang="0">
                  <a:pos x="21" y="2200"/>
                </a:cxn>
                <a:cxn ang="0">
                  <a:pos x="44" y="2186"/>
                </a:cxn>
                <a:cxn ang="0">
                  <a:pos x="129" y="2123"/>
                </a:cxn>
                <a:cxn ang="0">
                  <a:pos x="254" y="2019"/>
                </a:cxn>
                <a:cxn ang="0">
                  <a:pos x="357" y="1925"/>
                </a:cxn>
                <a:cxn ang="0">
                  <a:pos x="438" y="1841"/>
                </a:cxn>
                <a:cxn ang="0">
                  <a:pos x="499" y="1764"/>
                </a:cxn>
                <a:cxn ang="0">
                  <a:pos x="559" y="1678"/>
                </a:cxn>
                <a:cxn ang="0">
                  <a:pos x="618" y="1580"/>
                </a:cxn>
                <a:cxn ang="0">
                  <a:pos x="678" y="1468"/>
                </a:cxn>
                <a:cxn ang="0">
                  <a:pos x="724" y="1359"/>
                </a:cxn>
                <a:cxn ang="0">
                  <a:pos x="764" y="1251"/>
                </a:cxn>
                <a:cxn ang="0">
                  <a:pos x="801" y="1130"/>
                </a:cxn>
                <a:cxn ang="0">
                  <a:pos x="839" y="996"/>
                </a:cxn>
                <a:cxn ang="0">
                  <a:pos x="877" y="808"/>
                </a:cxn>
                <a:cxn ang="0">
                  <a:pos x="906" y="574"/>
                </a:cxn>
                <a:cxn ang="0">
                  <a:pos x="912" y="374"/>
                </a:cxn>
                <a:cxn ang="0">
                  <a:pos x="895" y="232"/>
                </a:cxn>
                <a:cxn ang="0">
                  <a:pos x="868" y="140"/>
                </a:cxn>
                <a:cxn ang="0">
                  <a:pos x="856" y="94"/>
                </a:cxn>
                <a:cxn ang="0">
                  <a:pos x="862" y="59"/>
                </a:cxn>
                <a:cxn ang="0">
                  <a:pos x="881" y="29"/>
                </a:cxn>
                <a:cxn ang="0">
                  <a:pos x="906" y="9"/>
                </a:cxn>
                <a:cxn ang="0">
                  <a:pos x="937" y="0"/>
                </a:cxn>
                <a:cxn ang="0">
                  <a:pos x="954" y="0"/>
                </a:cxn>
              </a:cxnLst>
              <a:rect l="0" t="0" r="r" b="b"/>
              <a:pathLst>
                <a:path w="1336" h="2259">
                  <a:moveTo>
                    <a:pt x="954" y="0"/>
                  </a:moveTo>
                  <a:lnTo>
                    <a:pt x="962" y="0"/>
                  </a:lnTo>
                  <a:lnTo>
                    <a:pt x="973" y="0"/>
                  </a:lnTo>
                  <a:lnTo>
                    <a:pt x="983" y="2"/>
                  </a:lnTo>
                  <a:lnTo>
                    <a:pt x="995" y="4"/>
                  </a:lnTo>
                  <a:lnTo>
                    <a:pt x="1006" y="7"/>
                  </a:lnTo>
                  <a:lnTo>
                    <a:pt x="1018" y="11"/>
                  </a:lnTo>
                  <a:lnTo>
                    <a:pt x="1031" y="17"/>
                  </a:lnTo>
                  <a:lnTo>
                    <a:pt x="1044" y="21"/>
                  </a:lnTo>
                  <a:lnTo>
                    <a:pt x="1060" y="27"/>
                  </a:lnTo>
                  <a:lnTo>
                    <a:pt x="1075" y="34"/>
                  </a:lnTo>
                  <a:lnTo>
                    <a:pt x="1091" y="42"/>
                  </a:lnTo>
                  <a:lnTo>
                    <a:pt x="1108" y="50"/>
                  </a:lnTo>
                  <a:lnTo>
                    <a:pt x="1123" y="59"/>
                  </a:lnTo>
                  <a:lnTo>
                    <a:pt x="1142" y="69"/>
                  </a:lnTo>
                  <a:lnTo>
                    <a:pt x="1160" y="78"/>
                  </a:lnTo>
                  <a:lnTo>
                    <a:pt x="1179" y="90"/>
                  </a:lnTo>
                  <a:lnTo>
                    <a:pt x="1198" y="103"/>
                  </a:lnTo>
                  <a:lnTo>
                    <a:pt x="1215" y="115"/>
                  </a:lnTo>
                  <a:lnTo>
                    <a:pt x="1233" y="126"/>
                  </a:lnTo>
                  <a:lnTo>
                    <a:pt x="1248" y="138"/>
                  </a:lnTo>
                  <a:lnTo>
                    <a:pt x="1261" y="149"/>
                  </a:lnTo>
                  <a:lnTo>
                    <a:pt x="1275" y="161"/>
                  </a:lnTo>
                  <a:lnTo>
                    <a:pt x="1286" y="171"/>
                  </a:lnTo>
                  <a:lnTo>
                    <a:pt x="1296" y="182"/>
                  </a:lnTo>
                  <a:lnTo>
                    <a:pt x="1306" y="192"/>
                  </a:lnTo>
                  <a:lnTo>
                    <a:pt x="1313" y="201"/>
                  </a:lnTo>
                  <a:lnTo>
                    <a:pt x="1321" y="211"/>
                  </a:lnTo>
                  <a:lnTo>
                    <a:pt x="1325" y="221"/>
                  </a:lnTo>
                  <a:lnTo>
                    <a:pt x="1330" y="228"/>
                  </a:lnTo>
                  <a:lnTo>
                    <a:pt x="1332" y="238"/>
                  </a:lnTo>
                  <a:lnTo>
                    <a:pt x="1334" y="245"/>
                  </a:lnTo>
                  <a:lnTo>
                    <a:pt x="1336" y="255"/>
                  </a:lnTo>
                  <a:lnTo>
                    <a:pt x="1334" y="261"/>
                  </a:lnTo>
                  <a:lnTo>
                    <a:pt x="1332" y="269"/>
                  </a:lnTo>
                  <a:lnTo>
                    <a:pt x="1330" y="278"/>
                  </a:lnTo>
                  <a:lnTo>
                    <a:pt x="1327" y="286"/>
                  </a:lnTo>
                  <a:lnTo>
                    <a:pt x="1323" y="295"/>
                  </a:lnTo>
                  <a:lnTo>
                    <a:pt x="1319" y="305"/>
                  </a:lnTo>
                  <a:lnTo>
                    <a:pt x="1313" y="316"/>
                  </a:lnTo>
                  <a:lnTo>
                    <a:pt x="1307" y="328"/>
                  </a:lnTo>
                  <a:lnTo>
                    <a:pt x="1304" y="336"/>
                  </a:lnTo>
                  <a:lnTo>
                    <a:pt x="1300" y="347"/>
                  </a:lnTo>
                  <a:lnTo>
                    <a:pt x="1296" y="357"/>
                  </a:lnTo>
                  <a:lnTo>
                    <a:pt x="1294" y="368"/>
                  </a:lnTo>
                  <a:lnTo>
                    <a:pt x="1290" y="380"/>
                  </a:lnTo>
                  <a:lnTo>
                    <a:pt x="1286" y="391"/>
                  </a:lnTo>
                  <a:lnTo>
                    <a:pt x="1282" y="405"/>
                  </a:lnTo>
                  <a:lnTo>
                    <a:pt x="1281" y="418"/>
                  </a:lnTo>
                  <a:lnTo>
                    <a:pt x="1277" y="432"/>
                  </a:lnTo>
                  <a:lnTo>
                    <a:pt x="1273" y="447"/>
                  </a:lnTo>
                  <a:lnTo>
                    <a:pt x="1269" y="462"/>
                  </a:lnTo>
                  <a:lnTo>
                    <a:pt x="1265" y="478"/>
                  </a:lnTo>
                  <a:lnTo>
                    <a:pt x="1261" y="493"/>
                  </a:lnTo>
                  <a:lnTo>
                    <a:pt x="1258" y="510"/>
                  </a:lnTo>
                  <a:lnTo>
                    <a:pt x="1252" y="528"/>
                  </a:lnTo>
                  <a:lnTo>
                    <a:pt x="1248" y="545"/>
                  </a:lnTo>
                  <a:lnTo>
                    <a:pt x="1238" y="599"/>
                  </a:lnTo>
                  <a:lnTo>
                    <a:pt x="1227" y="652"/>
                  </a:lnTo>
                  <a:lnTo>
                    <a:pt x="1215" y="704"/>
                  </a:lnTo>
                  <a:lnTo>
                    <a:pt x="1204" y="754"/>
                  </a:lnTo>
                  <a:lnTo>
                    <a:pt x="1192" y="804"/>
                  </a:lnTo>
                  <a:lnTo>
                    <a:pt x="1181" y="852"/>
                  </a:lnTo>
                  <a:lnTo>
                    <a:pt x="1169" y="900"/>
                  </a:lnTo>
                  <a:lnTo>
                    <a:pt x="1158" y="946"/>
                  </a:lnTo>
                  <a:lnTo>
                    <a:pt x="1146" y="992"/>
                  </a:lnTo>
                  <a:lnTo>
                    <a:pt x="1135" y="1034"/>
                  </a:lnTo>
                  <a:lnTo>
                    <a:pt x="1123" y="1079"/>
                  </a:lnTo>
                  <a:lnTo>
                    <a:pt x="1112" y="1119"/>
                  </a:lnTo>
                  <a:lnTo>
                    <a:pt x="1098" y="1159"/>
                  </a:lnTo>
                  <a:lnTo>
                    <a:pt x="1087" y="1200"/>
                  </a:lnTo>
                  <a:lnTo>
                    <a:pt x="1075" y="1238"/>
                  </a:lnTo>
                  <a:lnTo>
                    <a:pt x="1064" y="1274"/>
                  </a:lnTo>
                  <a:lnTo>
                    <a:pt x="1048" y="1315"/>
                  </a:lnTo>
                  <a:lnTo>
                    <a:pt x="1031" y="1353"/>
                  </a:lnTo>
                  <a:lnTo>
                    <a:pt x="1014" y="1393"/>
                  </a:lnTo>
                  <a:lnTo>
                    <a:pt x="996" y="1432"/>
                  </a:lnTo>
                  <a:lnTo>
                    <a:pt x="977" y="1470"/>
                  </a:lnTo>
                  <a:lnTo>
                    <a:pt x="956" y="1509"/>
                  </a:lnTo>
                  <a:lnTo>
                    <a:pt x="935" y="1545"/>
                  </a:lnTo>
                  <a:lnTo>
                    <a:pt x="912" y="1583"/>
                  </a:lnTo>
                  <a:lnTo>
                    <a:pt x="889" y="1620"/>
                  </a:lnTo>
                  <a:lnTo>
                    <a:pt x="866" y="1656"/>
                  </a:lnTo>
                  <a:lnTo>
                    <a:pt x="841" y="1693"/>
                  </a:lnTo>
                  <a:lnTo>
                    <a:pt x="816" y="1729"/>
                  </a:lnTo>
                  <a:lnTo>
                    <a:pt x="789" y="1764"/>
                  </a:lnTo>
                  <a:lnTo>
                    <a:pt x="762" y="1800"/>
                  </a:lnTo>
                  <a:lnTo>
                    <a:pt x="733" y="1835"/>
                  </a:lnTo>
                  <a:lnTo>
                    <a:pt x="705" y="1869"/>
                  </a:lnTo>
                  <a:lnTo>
                    <a:pt x="676" y="1902"/>
                  </a:lnTo>
                  <a:lnTo>
                    <a:pt x="647" y="1933"/>
                  </a:lnTo>
                  <a:lnTo>
                    <a:pt x="616" y="1964"/>
                  </a:lnTo>
                  <a:lnTo>
                    <a:pt x="588" y="1990"/>
                  </a:lnTo>
                  <a:lnTo>
                    <a:pt x="557" y="2017"/>
                  </a:lnTo>
                  <a:lnTo>
                    <a:pt x="526" y="2042"/>
                  </a:lnTo>
                  <a:lnTo>
                    <a:pt x="493" y="2065"/>
                  </a:lnTo>
                  <a:lnTo>
                    <a:pt x="463" y="2088"/>
                  </a:lnTo>
                  <a:lnTo>
                    <a:pt x="430" y="2109"/>
                  </a:lnTo>
                  <a:lnTo>
                    <a:pt x="398" y="2129"/>
                  </a:lnTo>
                  <a:lnTo>
                    <a:pt x="365" y="2146"/>
                  </a:lnTo>
                  <a:lnTo>
                    <a:pt x="332" y="2163"/>
                  </a:lnTo>
                  <a:lnTo>
                    <a:pt x="300" y="2179"/>
                  </a:lnTo>
                  <a:lnTo>
                    <a:pt x="265" y="2192"/>
                  </a:lnTo>
                  <a:lnTo>
                    <a:pt x="230" y="2205"/>
                  </a:lnTo>
                  <a:lnTo>
                    <a:pt x="198" y="2217"/>
                  </a:lnTo>
                  <a:lnTo>
                    <a:pt x="173" y="2225"/>
                  </a:lnTo>
                  <a:lnTo>
                    <a:pt x="152" y="2232"/>
                  </a:lnTo>
                  <a:lnTo>
                    <a:pt x="131" y="2238"/>
                  </a:lnTo>
                  <a:lnTo>
                    <a:pt x="111" y="2244"/>
                  </a:lnTo>
                  <a:lnTo>
                    <a:pt x="94" y="2248"/>
                  </a:lnTo>
                  <a:lnTo>
                    <a:pt x="79" y="2253"/>
                  </a:lnTo>
                  <a:lnTo>
                    <a:pt x="71" y="2253"/>
                  </a:lnTo>
                  <a:lnTo>
                    <a:pt x="63" y="2255"/>
                  </a:lnTo>
                  <a:lnTo>
                    <a:pt x="58" y="2257"/>
                  </a:lnTo>
                  <a:lnTo>
                    <a:pt x="52" y="2259"/>
                  </a:lnTo>
                  <a:lnTo>
                    <a:pt x="40" y="2257"/>
                  </a:lnTo>
                  <a:lnTo>
                    <a:pt x="29" y="2257"/>
                  </a:lnTo>
                  <a:lnTo>
                    <a:pt x="21" y="2255"/>
                  </a:lnTo>
                  <a:lnTo>
                    <a:pt x="14" y="2253"/>
                  </a:lnTo>
                  <a:lnTo>
                    <a:pt x="8" y="2250"/>
                  </a:lnTo>
                  <a:lnTo>
                    <a:pt x="4" y="2246"/>
                  </a:lnTo>
                  <a:lnTo>
                    <a:pt x="0" y="2240"/>
                  </a:lnTo>
                  <a:lnTo>
                    <a:pt x="0" y="2234"/>
                  </a:lnTo>
                  <a:lnTo>
                    <a:pt x="0" y="2227"/>
                  </a:lnTo>
                  <a:lnTo>
                    <a:pt x="4" y="2221"/>
                  </a:lnTo>
                  <a:lnTo>
                    <a:pt x="8" y="2213"/>
                  </a:lnTo>
                  <a:lnTo>
                    <a:pt x="14" y="2207"/>
                  </a:lnTo>
                  <a:lnTo>
                    <a:pt x="21" y="2200"/>
                  </a:lnTo>
                  <a:lnTo>
                    <a:pt x="27" y="2196"/>
                  </a:lnTo>
                  <a:lnTo>
                    <a:pt x="33" y="2194"/>
                  </a:lnTo>
                  <a:lnTo>
                    <a:pt x="39" y="2190"/>
                  </a:lnTo>
                  <a:lnTo>
                    <a:pt x="44" y="2186"/>
                  </a:lnTo>
                  <a:lnTo>
                    <a:pt x="50" y="2182"/>
                  </a:lnTo>
                  <a:lnTo>
                    <a:pt x="58" y="2180"/>
                  </a:lnTo>
                  <a:lnTo>
                    <a:pt x="94" y="2152"/>
                  </a:lnTo>
                  <a:lnTo>
                    <a:pt x="129" y="2123"/>
                  </a:lnTo>
                  <a:lnTo>
                    <a:pt x="161" y="2096"/>
                  </a:lnTo>
                  <a:lnTo>
                    <a:pt x="194" y="2069"/>
                  </a:lnTo>
                  <a:lnTo>
                    <a:pt x="225" y="2044"/>
                  </a:lnTo>
                  <a:lnTo>
                    <a:pt x="254" y="2019"/>
                  </a:lnTo>
                  <a:lnTo>
                    <a:pt x="282" y="1994"/>
                  </a:lnTo>
                  <a:lnTo>
                    <a:pt x="309" y="1969"/>
                  </a:lnTo>
                  <a:lnTo>
                    <a:pt x="334" y="1946"/>
                  </a:lnTo>
                  <a:lnTo>
                    <a:pt x="357" y="1925"/>
                  </a:lnTo>
                  <a:lnTo>
                    <a:pt x="380" y="1902"/>
                  </a:lnTo>
                  <a:lnTo>
                    <a:pt x="401" y="1881"/>
                  </a:lnTo>
                  <a:lnTo>
                    <a:pt x="421" y="1860"/>
                  </a:lnTo>
                  <a:lnTo>
                    <a:pt x="438" y="1841"/>
                  </a:lnTo>
                  <a:lnTo>
                    <a:pt x="453" y="1821"/>
                  </a:lnTo>
                  <a:lnTo>
                    <a:pt x="469" y="1802"/>
                  </a:lnTo>
                  <a:lnTo>
                    <a:pt x="484" y="1783"/>
                  </a:lnTo>
                  <a:lnTo>
                    <a:pt x="499" y="1764"/>
                  </a:lnTo>
                  <a:lnTo>
                    <a:pt x="515" y="1745"/>
                  </a:lnTo>
                  <a:lnTo>
                    <a:pt x="528" y="1724"/>
                  </a:lnTo>
                  <a:lnTo>
                    <a:pt x="543" y="1701"/>
                  </a:lnTo>
                  <a:lnTo>
                    <a:pt x="559" y="1678"/>
                  </a:lnTo>
                  <a:lnTo>
                    <a:pt x="574" y="1654"/>
                  </a:lnTo>
                  <a:lnTo>
                    <a:pt x="589" y="1630"/>
                  </a:lnTo>
                  <a:lnTo>
                    <a:pt x="605" y="1605"/>
                  </a:lnTo>
                  <a:lnTo>
                    <a:pt x="618" y="1580"/>
                  </a:lnTo>
                  <a:lnTo>
                    <a:pt x="634" y="1553"/>
                  </a:lnTo>
                  <a:lnTo>
                    <a:pt x="649" y="1526"/>
                  </a:lnTo>
                  <a:lnTo>
                    <a:pt x="662" y="1497"/>
                  </a:lnTo>
                  <a:lnTo>
                    <a:pt x="678" y="1468"/>
                  </a:lnTo>
                  <a:lnTo>
                    <a:pt x="691" y="1439"/>
                  </a:lnTo>
                  <a:lnTo>
                    <a:pt x="705" y="1409"/>
                  </a:lnTo>
                  <a:lnTo>
                    <a:pt x="714" y="1384"/>
                  </a:lnTo>
                  <a:lnTo>
                    <a:pt x="724" y="1359"/>
                  </a:lnTo>
                  <a:lnTo>
                    <a:pt x="733" y="1334"/>
                  </a:lnTo>
                  <a:lnTo>
                    <a:pt x="743" y="1307"/>
                  </a:lnTo>
                  <a:lnTo>
                    <a:pt x="755" y="1280"/>
                  </a:lnTo>
                  <a:lnTo>
                    <a:pt x="764" y="1251"/>
                  </a:lnTo>
                  <a:lnTo>
                    <a:pt x="774" y="1223"/>
                  </a:lnTo>
                  <a:lnTo>
                    <a:pt x="783" y="1192"/>
                  </a:lnTo>
                  <a:lnTo>
                    <a:pt x="793" y="1161"/>
                  </a:lnTo>
                  <a:lnTo>
                    <a:pt x="801" y="1130"/>
                  </a:lnTo>
                  <a:lnTo>
                    <a:pt x="810" y="1098"/>
                  </a:lnTo>
                  <a:lnTo>
                    <a:pt x="820" y="1065"/>
                  </a:lnTo>
                  <a:lnTo>
                    <a:pt x="829" y="1031"/>
                  </a:lnTo>
                  <a:lnTo>
                    <a:pt x="839" y="996"/>
                  </a:lnTo>
                  <a:lnTo>
                    <a:pt x="847" y="960"/>
                  </a:lnTo>
                  <a:lnTo>
                    <a:pt x="856" y="923"/>
                  </a:lnTo>
                  <a:lnTo>
                    <a:pt x="868" y="866"/>
                  </a:lnTo>
                  <a:lnTo>
                    <a:pt x="877" y="808"/>
                  </a:lnTo>
                  <a:lnTo>
                    <a:pt x="887" y="748"/>
                  </a:lnTo>
                  <a:lnTo>
                    <a:pt x="895" y="691"/>
                  </a:lnTo>
                  <a:lnTo>
                    <a:pt x="902" y="631"/>
                  </a:lnTo>
                  <a:lnTo>
                    <a:pt x="906" y="574"/>
                  </a:lnTo>
                  <a:lnTo>
                    <a:pt x="910" y="514"/>
                  </a:lnTo>
                  <a:lnTo>
                    <a:pt x="914" y="455"/>
                  </a:lnTo>
                  <a:lnTo>
                    <a:pt x="912" y="414"/>
                  </a:lnTo>
                  <a:lnTo>
                    <a:pt x="912" y="374"/>
                  </a:lnTo>
                  <a:lnTo>
                    <a:pt x="908" y="338"/>
                  </a:lnTo>
                  <a:lnTo>
                    <a:pt x="904" y="301"/>
                  </a:lnTo>
                  <a:lnTo>
                    <a:pt x="900" y="265"/>
                  </a:lnTo>
                  <a:lnTo>
                    <a:pt x="895" y="232"/>
                  </a:lnTo>
                  <a:lnTo>
                    <a:pt x="887" y="199"/>
                  </a:lnTo>
                  <a:lnTo>
                    <a:pt x="879" y="169"/>
                  </a:lnTo>
                  <a:lnTo>
                    <a:pt x="874" y="153"/>
                  </a:lnTo>
                  <a:lnTo>
                    <a:pt x="868" y="140"/>
                  </a:lnTo>
                  <a:lnTo>
                    <a:pt x="864" y="126"/>
                  </a:lnTo>
                  <a:lnTo>
                    <a:pt x="860" y="115"/>
                  </a:lnTo>
                  <a:lnTo>
                    <a:pt x="858" y="103"/>
                  </a:lnTo>
                  <a:lnTo>
                    <a:pt x="856" y="94"/>
                  </a:lnTo>
                  <a:lnTo>
                    <a:pt x="856" y="86"/>
                  </a:lnTo>
                  <a:lnTo>
                    <a:pt x="856" y="78"/>
                  </a:lnTo>
                  <a:lnTo>
                    <a:pt x="858" y="69"/>
                  </a:lnTo>
                  <a:lnTo>
                    <a:pt x="862" y="59"/>
                  </a:lnTo>
                  <a:lnTo>
                    <a:pt x="868" y="50"/>
                  </a:lnTo>
                  <a:lnTo>
                    <a:pt x="872" y="42"/>
                  </a:lnTo>
                  <a:lnTo>
                    <a:pt x="877" y="36"/>
                  </a:lnTo>
                  <a:lnTo>
                    <a:pt x="881" y="29"/>
                  </a:lnTo>
                  <a:lnTo>
                    <a:pt x="887" y="23"/>
                  </a:lnTo>
                  <a:lnTo>
                    <a:pt x="895" y="17"/>
                  </a:lnTo>
                  <a:lnTo>
                    <a:pt x="900" y="13"/>
                  </a:lnTo>
                  <a:lnTo>
                    <a:pt x="906" y="9"/>
                  </a:lnTo>
                  <a:lnTo>
                    <a:pt x="914" y="6"/>
                  </a:lnTo>
                  <a:lnTo>
                    <a:pt x="922" y="4"/>
                  </a:lnTo>
                  <a:lnTo>
                    <a:pt x="929" y="2"/>
                  </a:lnTo>
                  <a:lnTo>
                    <a:pt x="937" y="0"/>
                  </a:lnTo>
                  <a:lnTo>
                    <a:pt x="945" y="0"/>
                  </a:lnTo>
                  <a:lnTo>
                    <a:pt x="954" y="0"/>
                  </a:lnTo>
                  <a:lnTo>
                    <a:pt x="954" y="0"/>
                  </a:lnTo>
                  <a:lnTo>
                    <a:pt x="954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3939327" y="3522461"/>
              <a:ext cx="285246" cy="224171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62" y="2"/>
                </a:cxn>
                <a:cxn ang="0">
                  <a:pos x="89" y="4"/>
                </a:cxn>
                <a:cxn ang="0">
                  <a:pos x="121" y="9"/>
                </a:cxn>
                <a:cxn ang="0">
                  <a:pos x="158" y="17"/>
                </a:cxn>
                <a:cxn ang="0">
                  <a:pos x="292" y="52"/>
                </a:cxn>
                <a:cxn ang="0">
                  <a:pos x="455" y="100"/>
                </a:cxn>
                <a:cxn ang="0">
                  <a:pos x="619" y="151"/>
                </a:cxn>
                <a:cxn ang="0">
                  <a:pos x="716" y="194"/>
                </a:cxn>
                <a:cxn ang="0">
                  <a:pos x="799" y="236"/>
                </a:cxn>
                <a:cxn ang="0">
                  <a:pos x="872" y="274"/>
                </a:cxn>
                <a:cxn ang="0">
                  <a:pos x="930" y="311"/>
                </a:cxn>
                <a:cxn ang="0">
                  <a:pos x="976" y="345"/>
                </a:cxn>
                <a:cxn ang="0">
                  <a:pos x="1004" y="378"/>
                </a:cxn>
                <a:cxn ang="0">
                  <a:pos x="1026" y="411"/>
                </a:cxn>
                <a:cxn ang="0">
                  <a:pos x="1041" y="445"/>
                </a:cxn>
                <a:cxn ang="0">
                  <a:pos x="1050" y="480"/>
                </a:cxn>
                <a:cxn ang="0">
                  <a:pos x="1056" y="514"/>
                </a:cxn>
                <a:cxn ang="0">
                  <a:pos x="1056" y="558"/>
                </a:cxn>
                <a:cxn ang="0">
                  <a:pos x="1049" y="614"/>
                </a:cxn>
                <a:cxn ang="0">
                  <a:pos x="1031" y="672"/>
                </a:cxn>
                <a:cxn ang="0">
                  <a:pos x="1014" y="706"/>
                </a:cxn>
                <a:cxn ang="0">
                  <a:pos x="999" y="724"/>
                </a:cxn>
                <a:cxn ang="0">
                  <a:pos x="983" y="737"/>
                </a:cxn>
                <a:cxn ang="0">
                  <a:pos x="966" y="747"/>
                </a:cxn>
                <a:cxn ang="0">
                  <a:pos x="931" y="752"/>
                </a:cxn>
                <a:cxn ang="0">
                  <a:pos x="893" y="747"/>
                </a:cxn>
                <a:cxn ang="0">
                  <a:pos x="845" y="729"/>
                </a:cxn>
                <a:cxn ang="0">
                  <a:pos x="793" y="700"/>
                </a:cxn>
                <a:cxn ang="0">
                  <a:pos x="741" y="670"/>
                </a:cxn>
                <a:cxn ang="0">
                  <a:pos x="684" y="629"/>
                </a:cxn>
                <a:cxn ang="0">
                  <a:pos x="624" y="581"/>
                </a:cxn>
                <a:cxn ang="0">
                  <a:pos x="561" y="522"/>
                </a:cxn>
                <a:cxn ang="0">
                  <a:pos x="492" y="455"/>
                </a:cxn>
                <a:cxn ang="0">
                  <a:pos x="400" y="368"/>
                </a:cxn>
                <a:cxn ang="0">
                  <a:pos x="315" y="294"/>
                </a:cxn>
                <a:cxn ang="0">
                  <a:pos x="242" y="230"/>
                </a:cxn>
                <a:cxn ang="0">
                  <a:pos x="177" y="178"/>
                </a:cxn>
                <a:cxn ang="0">
                  <a:pos x="121" y="138"/>
                </a:cxn>
                <a:cxn ang="0">
                  <a:pos x="79" y="111"/>
                </a:cxn>
                <a:cxn ang="0">
                  <a:pos x="48" y="90"/>
                </a:cxn>
                <a:cxn ang="0">
                  <a:pos x="25" y="71"/>
                </a:cxn>
                <a:cxn ang="0">
                  <a:pos x="10" y="55"/>
                </a:cxn>
                <a:cxn ang="0">
                  <a:pos x="2" y="42"/>
                </a:cxn>
                <a:cxn ang="0">
                  <a:pos x="0" y="27"/>
                </a:cxn>
                <a:cxn ang="0">
                  <a:pos x="8" y="8"/>
                </a:cxn>
                <a:cxn ang="0">
                  <a:pos x="23" y="0"/>
                </a:cxn>
                <a:cxn ang="0">
                  <a:pos x="29" y="0"/>
                </a:cxn>
              </a:cxnLst>
              <a:rect l="0" t="0" r="r" b="b"/>
              <a:pathLst>
                <a:path w="1058" h="752">
                  <a:moveTo>
                    <a:pt x="29" y="0"/>
                  </a:moveTo>
                  <a:lnTo>
                    <a:pt x="35" y="0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62" y="2"/>
                  </a:lnTo>
                  <a:lnTo>
                    <a:pt x="71" y="2"/>
                  </a:lnTo>
                  <a:lnTo>
                    <a:pt x="79" y="4"/>
                  </a:lnTo>
                  <a:lnTo>
                    <a:pt x="89" y="4"/>
                  </a:lnTo>
                  <a:lnTo>
                    <a:pt x="100" y="6"/>
                  </a:lnTo>
                  <a:lnTo>
                    <a:pt x="110" y="8"/>
                  </a:lnTo>
                  <a:lnTo>
                    <a:pt x="121" y="9"/>
                  </a:lnTo>
                  <a:lnTo>
                    <a:pt x="133" y="11"/>
                  </a:lnTo>
                  <a:lnTo>
                    <a:pt x="144" y="15"/>
                  </a:lnTo>
                  <a:lnTo>
                    <a:pt x="158" y="17"/>
                  </a:lnTo>
                  <a:lnTo>
                    <a:pt x="171" y="21"/>
                  </a:lnTo>
                  <a:lnTo>
                    <a:pt x="185" y="23"/>
                  </a:lnTo>
                  <a:lnTo>
                    <a:pt x="292" y="52"/>
                  </a:lnTo>
                  <a:lnTo>
                    <a:pt x="348" y="67"/>
                  </a:lnTo>
                  <a:lnTo>
                    <a:pt x="402" y="82"/>
                  </a:lnTo>
                  <a:lnTo>
                    <a:pt x="455" y="100"/>
                  </a:lnTo>
                  <a:lnTo>
                    <a:pt x="511" y="115"/>
                  </a:lnTo>
                  <a:lnTo>
                    <a:pt x="565" y="132"/>
                  </a:lnTo>
                  <a:lnTo>
                    <a:pt x="619" y="151"/>
                  </a:lnTo>
                  <a:lnTo>
                    <a:pt x="653" y="167"/>
                  </a:lnTo>
                  <a:lnTo>
                    <a:pt x="686" y="180"/>
                  </a:lnTo>
                  <a:lnTo>
                    <a:pt x="716" y="194"/>
                  </a:lnTo>
                  <a:lnTo>
                    <a:pt x="745" y="209"/>
                  </a:lnTo>
                  <a:lnTo>
                    <a:pt x="774" y="222"/>
                  </a:lnTo>
                  <a:lnTo>
                    <a:pt x="799" y="236"/>
                  </a:lnTo>
                  <a:lnTo>
                    <a:pt x="826" y="247"/>
                  </a:lnTo>
                  <a:lnTo>
                    <a:pt x="849" y="261"/>
                  </a:lnTo>
                  <a:lnTo>
                    <a:pt x="872" y="274"/>
                  </a:lnTo>
                  <a:lnTo>
                    <a:pt x="893" y="286"/>
                  </a:lnTo>
                  <a:lnTo>
                    <a:pt x="912" y="299"/>
                  </a:lnTo>
                  <a:lnTo>
                    <a:pt x="930" y="311"/>
                  </a:lnTo>
                  <a:lnTo>
                    <a:pt x="947" y="322"/>
                  </a:lnTo>
                  <a:lnTo>
                    <a:pt x="962" y="334"/>
                  </a:lnTo>
                  <a:lnTo>
                    <a:pt x="976" y="345"/>
                  </a:lnTo>
                  <a:lnTo>
                    <a:pt x="989" y="357"/>
                  </a:lnTo>
                  <a:lnTo>
                    <a:pt x="997" y="368"/>
                  </a:lnTo>
                  <a:lnTo>
                    <a:pt x="1004" y="378"/>
                  </a:lnTo>
                  <a:lnTo>
                    <a:pt x="1012" y="390"/>
                  </a:lnTo>
                  <a:lnTo>
                    <a:pt x="1018" y="399"/>
                  </a:lnTo>
                  <a:lnTo>
                    <a:pt x="1026" y="411"/>
                  </a:lnTo>
                  <a:lnTo>
                    <a:pt x="1031" y="422"/>
                  </a:lnTo>
                  <a:lnTo>
                    <a:pt x="1035" y="434"/>
                  </a:lnTo>
                  <a:lnTo>
                    <a:pt x="1041" y="445"/>
                  </a:lnTo>
                  <a:lnTo>
                    <a:pt x="1045" y="455"/>
                  </a:lnTo>
                  <a:lnTo>
                    <a:pt x="1049" y="468"/>
                  </a:lnTo>
                  <a:lnTo>
                    <a:pt x="1050" y="480"/>
                  </a:lnTo>
                  <a:lnTo>
                    <a:pt x="1052" y="491"/>
                  </a:lnTo>
                  <a:lnTo>
                    <a:pt x="1054" y="503"/>
                  </a:lnTo>
                  <a:lnTo>
                    <a:pt x="1056" y="514"/>
                  </a:lnTo>
                  <a:lnTo>
                    <a:pt x="1058" y="528"/>
                  </a:lnTo>
                  <a:lnTo>
                    <a:pt x="1058" y="539"/>
                  </a:lnTo>
                  <a:lnTo>
                    <a:pt x="1056" y="558"/>
                  </a:lnTo>
                  <a:lnTo>
                    <a:pt x="1056" y="576"/>
                  </a:lnTo>
                  <a:lnTo>
                    <a:pt x="1052" y="595"/>
                  </a:lnTo>
                  <a:lnTo>
                    <a:pt x="1049" y="614"/>
                  </a:lnTo>
                  <a:lnTo>
                    <a:pt x="1045" y="631"/>
                  </a:lnTo>
                  <a:lnTo>
                    <a:pt x="1039" y="651"/>
                  </a:lnTo>
                  <a:lnTo>
                    <a:pt x="1031" y="672"/>
                  </a:lnTo>
                  <a:lnTo>
                    <a:pt x="1024" y="691"/>
                  </a:lnTo>
                  <a:lnTo>
                    <a:pt x="1018" y="699"/>
                  </a:lnTo>
                  <a:lnTo>
                    <a:pt x="1014" y="706"/>
                  </a:lnTo>
                  <a:lnTo>
                    <a:pt x="1010" y="712"/>
                  </a:lnTo>
                  <a:lnTo>
                    <a:pt x="1004" y="720"/>
                  </a:lnTo>
                  <a:lnTo>
                    <a:pt x="999" y="724"/>
                  </a:lnTo>
                  <a:lnTo>
                    <a:pt x="995" y="729"/>
                  </a:lnTo>
                  <a:lnTo>
                    <a:pt x="989" y="733"/>
                  </a:lnTo>
                  <a:lnTo>
                    <a:pt x="983" y="737"/>
                  </a:lnTo>
                  <a:lnTo>
                    <a:pt x="978" y="741"/>
                  </a:lnTo>
                  <a:lnTo>
                    <a:pt x="972" y="745"/>
                  </a:lnTo>
                  <a:lnTo>
                    <a:pt x="966" y="747"/>
                  </a:lnTo>
                  <a:lnTo>
                    <a:pt x="958" y="748"/>
                  </a:lnTo>
                  <a:lnTo>
                    <a:pt x="945" y="752"/>
                  </a:lnTo>
                  <a:lnTo>
                    <a:pt x="931" y="752"/>
                  </a:lnTo>
                  <a:lnTo>
                    <a:pt x="920" y="752"/>
                  </a:lnTo>
                  <a:lnTo>
                    <a:pt x="906" y="750"/>
                  </a:lnTo>
                  <a:lnTo>
                    <a:pt x="893" y="747"/>
                  </a:lnTo>
                  <a:lnTo>
                    <a:pt x="878" y="743"/>
                  </a:lnTo>
                  <a:lnTo>
                    <a:pt x="862" y="737"/>
                  </a:lnTo>
                  <a:lnTo>
                    <a:pt x="845" y="729"/>
                  </a:lnTo>
                  <a:lnTo>
                    <a:pt x="828" y="720"/>
                  </a:lnTo>
                  <a:lnTo>
                    <a:pt x="809" y="710"/>
                  </a:lnTo>
                  <a:lnTo>
                    <a:pt x="793" y="700"/>
                  </a:lnTo>
                  <a:lnTo>
                    <a:pt x="776" y="691"/>
                  </a:lnTo>
                  <a:lnTo>
                    <a:pt x="759" y="681"/>
                  </a:lnTo>
                  <a:lnTo>
                    <a:pt x="741" y="670"/>
                  </a:lnTo>
                  <a:lnTo>
                    <a:pt x="722" y="658"/>
                  </a:lnTo>
                  <a:lnTo>
                    <a:pt x="703" y="645"/>
                  </a:lnTo>
                  <a:lnTo>
                    <a:pt x="684" y="629"/>
                  </a:lnTo>
                  <a:lnTo>
                    <a:pt x="665" y="614"/>
                  </a:lnTo>
                  <a:lnTo>
                    <a:pt x="645" y="599"/>
                  </a:lnTo>
                  <a:lnTo>
                    <a:pt x="624" y="581"/>
                  </a:lnTo>
                  <a:lnTo>
                    <a:pt x="603" y="562"/>
                  </a:lnTo>
                  <a:lnTo>
                    <a:pt x="582" y="543"/>
                  </a:lnTo>
                  <a:lnTo>
                    <a:pt x="561" y="522"/>
                  </a:lnTo>
                  <a:lnTo>
                    <a:pt x="538" y="501"/>
                  </a:lnTo>
                  <a:lnTo>
                    <a:pt x="515" y="478"/>
                  </a:lnTo>
                  <a:lnTo>
                    <a:pt x="492" y="455"/>
                  </a:lnTo>
                  <a:lnTo>
                    <a:pt x="459" y="424"/>
                  </a:lnTo>
                  <a:lnTo>
                    <a:pt x="428" y="395"/>
                  </a:lnTo>
                  <a:lnTo>
                    <a:pt x="400" y="368"/>
                  </a:lnTo>
                  <a:lnTo>
                    <a:pt x="371" y="342"/>
                  </a:lnTo>
                  <a:lnTo>
                    <a:pt x="342" y="317"/>
                  </a:lnTo>
                  <a:lnTo>
                    <a:pt x="315" y="294"/>
                  </a:lnTo>
                  <a:lnTo>
                    <a:pt x="290" y="270"/>
                  </a:lnTo>
                  <a:lnTo>
                    <a:pt x="265" y="249"/>
                  </a:lnTo>
                  <a:lnTo>
                    <a:pt x="242" y="230"/>
                  </a:lnTo>
                  <a:lnTo>
                    <a:pt x="219" y="211"/>
                  </a:lnTo>
                  <a:lnTo>
                    <a:pt x="198" y="194"/>
                  </a:lnTo>
                  <a:lnTo>
                    <a:pt x="177" y="178"/>
                  </a:lnTo>
                  <a:lnTo>
                    <a:pt x="158" y="163"/>
                  </a:lnTo>
                  <a:lnTo>
                    <a:pt x="139" y="150"/>
                  </a:lnTo>
                  <a:lnTo>
                    <a:pt x="121" y="138"/>
                  </a:lnTo>
                  <a:lnTo>
                    <a:pt x="104" y="127"/>
                  </a:lnTo>
                  <a:lnTo>
                    <a:pt x="91" y="119"/>
                  </a:lnTo>
                  <a:lnTo>
                    <a:pt x="79" y="111"/>
                  </a:lnTo>
                  <a:lnTo>
                    <a:pt x="70" y="103"/>
                  </a:lnTo>
                  <a:lnTo>
                    <a:pt x="58" y="96"/>
                  </a:lnTo>
                  <a:lnTo>
                    <a:pt x="48" y="90"/>
                  </a:lnTo>
                  <a:lnTo>
                    <a:pt x="41" y="84"/>
                  </a:lnTo>
                  <a:lnTo>
                    <a:pt x="33" y="77"/>
                  </a:lnTo>
                  <a:lnTo>
                    <a:pt x="25" y="71"/>
                  </a:lnTo>
                  <a:lnTo>
                    <a:pt x="20" y="67"/>
                  </a:lnTo>
                  <a:lnTo>
                    <a:pt x="14" y="61"/>
                  </a:lnTo>
                  <a:lnTo>
                    <a:pt x="10" y="55"/>
                  </a:lnTo>
                  <a:lnTo>
                    <a:pt x="6" y="52"/>
                  </a:lnTo>
                  <a:lnTo>
                    <a:pt x="4" y="48"/>
                  </a:lnTo>
                  <a:lnTo>
                    <a:pt x="2" y="42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4" y="13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3622806" y="3744844"/>
              <a:ext cx="872994" cy="213439"/>
            </a:xfrm>
            <a:custGeom>
              <a:avLst/>
              <a:gdLst/>
              <a:ahLst/>
              <a:cxnLst>
                <a:cxn ang="0">
                  <a:pos x="2830" y="0"/>
                </a:cxn>
                <a:cxn ang="0">
                  <a:pos x="2855" y="5"/>
                </a:cxn>
                <a:cxn ang="0">
                  <a:pos x="2890" y="17"/>
                </a:cxn>
                <a:cxn ang="0">
                  <a:pos x="2932" y="30"/>
                </a:cxn>
                <a:cxn ang="0">
                  <a:pos x="2984" y="51"/>
                </a:cxn>
                <a:cxn ang="0">
                  <a:pos x="3049" y="82"/>
                </a:cxn>
                <a:cxn ang="0">
                  <a:pos x="3116" y="132"/>
                </a:cxn>
                <a:cxn ang="0">
                  <a:pos x="3170" y="174"/>
                </a:cxn>
                <a:cxn ang="0">
                  <a:pos x="3206" y="215"/>
                </a:cxn>
                <a:cxn ang="0">
                  <a:pos x="3229" y="249"/>
                </a:cxn>
                <a:cxn ang="0">
                  <a:pos x="3237" y="278"/>
                </a:cxn>
                <a:cxn ang="0">
                  <a:pos x="3226" y="303"/>
                </a:cxn>
                <a:cxn ang="0">
                  <a:pos x="3202" y="324"/>
                </a:cxn>
                <a:cxn ang="0">
                  <a:pos x="3168" y="339"/>
                </a:cxn>
                <a:cxn ang="0">
                  <a:pos x="3118" y="349"/>
                </a:cxn>
                <a:cxn ang="0">
                  <a:pos x="3057" y="357"/>
                </a:cxn>
                <a:cxn ang="0">
                  <a:pos x="2886" y="364"/>
                </a:cxn>
                <a:cxn ang="0">
                  <a:pos x="2653" y="376"/>
                </a:cxn>
                <a:cxn ang="0">
                  <a:pos x="2410" y="395"/>
                </a:cxn>
                <a:cxn ang="0">
                  <a:pos x="2068" y="428"/>
                </a:cxn>
                <a:cxn ang="0">
                  <a:pos x="1678" y="476"/>
                </a:cxn>
                <a:cxn ang="0">
                  <a:pos x="1594" y="487"/>
                </a:cxn>
                <a:cxn ang="0">
                  <a:pos x="1506" y="501"/>
                </a:cxn>
                <a:cxn ang="0">
                  <a:pos x="1411" y="516"/>
                </a:cxn>
                <a:cxn ang="0">
                  <a:pos x="1314" y="533"/>
                </a:cxn>
                <a:cxn ang="0">
                  <a:pos x="1212" y="550"/>
                </a:cxn>
                <a:cxn ang="0">
                  <a:pos x="1104" y="570"/>
                </a:cxn>
                <a:cxn ang="0">
                  <a:pos x="991" y="593"/>
                </a:cxn>
                <a:cxn ang="0">
                  <a:pos x="874" y="616"/>
                </a:cxn>
                <a:cxn ang="0">
                  <a:pos x="753" y="643"/>
                </a:cxn>
                <a:cxn ang="0">
                  <a:pos x="626" y="670"/>
                </a:cxn>
                <a:cxn ang="0">
                  <a:pos x="551" y="689"/>
                </a:cxn>
                <a:cxn ang="0">
                  <a:pos x="507" y="698"/>
                </a:cxn>
                <a:cxn ang="0">
                  <a:pos x="471" y="706"/>
                </a:cxn>
                <a:cxn ang="0">
                  <a:pos x="444" y="712"/>
                </a:cxn>
                <a:cxn ang="0">
                  <a:pos x="425" y="716"/>
                </a:cxn>
                <a:cxn ang="0">
                  <a:pos x="400" y="716"/>
                </a:cxn>
                <a:cxn ang="0">
                  <a:pos x="350" y="712"/>
                </a:cxn>
                <a:cxn ang="0">
                  <a:pos x="300" y="702"/>
                </a:cxn>
                <a:cxn ang="0">
                  <a:pos x="250" y="687"/>
                </a:cxn>
                <a:cxn ang="0">
                  <a:pos x="198" y="668"/>
                </a:cxn>
                <a:cxn ang="0">
                  <a:pos x="150" y="643"/>
                </a:cxn>
                <a:cxn ang="0">
                  <a:pos x="100" y="620"/>
                </a:cxn>
                <a:cxn ang="0">
                  <a:pos x="60" y="595"/>
                </a:cxn>
                <a:cxn ang="0">
                  <a:pos x="29" y="572"/>
                </a:cxn>
                <a:cxn ang="0">
                  <a:pos x="10" y="547"/>
                </a:cxn>
                <a:cxn ang="0">
                  <a:pos x="0" y="524"/>
                </a:cxn>
                <a:cxn ang="0">
                  <a:pos x="2" y="508"/>
                </a:cxn>
                <a:cxn ang="0">
                  <a:pos x="12" y="499"/>
                </a:cxn>
                <a:cxn ang="0">
                  <a:pos x="29" y="489"/>
                </a:cxn>
                <a:cxn ang="0">
                  <a:pos x="56" y="478"/>
                </a:cxn>
                <a:cxn ang="0">
                  <a:pos x="89" y="468"/>
                </a:cxn>
                <a:cxn ang="0">
                  <a:pos x="288" y="433"/>
                </a:cxn>
                <a:cxn ang="0">
                  <a:pos x="786" y="357"/>
                </a:cxn>
                <a:cxn ang="0">
                  <a:pos x="1248" y="284"/>
                </a:cxn>
                <a:cxn ang="0">
                  <a:pos x="1674" y="213"/>
                </a:cxn>
                <a:cxn ang="0">
                  <a:pos x="2066" y="145"/>
                </a:cxn>
                <a:cxn ang="0">
                  <a:pos x="2421" y="78"/>
                </a:cxn>
                <a:cxn ang="0">
                  <a:pos x="2533" y="49"/>
                </a:cxn>
                <a:cxn ang="0">
                  <a:pos x="2629" y="28"/>
                </a:cxn>
                <a:cxn ang="0">
                  <a:pos x="2705" y="13"/>
                </a:cxn>
                <a:cxn ang="0">
                  <a:pos x="2767" y="3"/>
                </a:cxn>
                <a:cxn ang="0">
                  <a:pos x="2809" y="0"/>
                </a:cxn>
              </a:cxnLst>
              <a:rect l="0" t="0" r="r" b="b"/>
              <a:pathLst>
                <a:path w="3237" h="716">
                  <a:moveTo>
                    <a:pt x="2820" y="0"/>
                  </a:moveTo>
                  <a:lnTo>
                    <a:pt x="2824" y="0"/>
                  </a:lnTo>
                  <a:lnTo>
                    <a:pt x="2830" y="0"/>
                  </a:lnTo>
                  <a:lnTo>
                    <a:pt x="2838" y="1"/>
                  </a:lnTo>
                  <a:lnTo>
                    <a:pt x="2845" y="3"/>
                  </a:lnTo>
                  <a:lnTo>
                    <a:pt x="2855" y="5"/>
                  </a:lnTo>
                  <a:lnTo>
                    <a:pt x="2865" y="9"/>
                  </a:lnTo>
                  <a:lnTo>
                    <a:pt x="2876" y="13"/>
                  </a:lnTo>
                  <a:lnTo>
                    <a:pt x="2890" y="17"/>
                  </a:lnTo>
                  <a:lnTo>
                    <a:pt x="2901" y="21"/>
                  </a:lnTo>
                  <a:lnTo>
                    <a:pt x="2916" y="26"/>
                  </a:lnTo>
                  <a:lnTo>
                    <a:pt x="2932" y="30"/>
                  </a:lnTo>
                  <a:lnTo>
                    <a:pt x="2947" y="38"/>
                  </a:lnTo>
                  <a:lnTo>
                    <a:pt x="2964" y="44"/>
                  </a:lnTo>
                  <a:lnTo>
                    <a:pt x="2984" y="51"/>
                  </a:lnTo>
                  <a:lnTo>
                    <a:pt x="3003" y="57"/>
                  </a:lnTo>
                  <a:lnTo>
                    <a:pt x="3022" y="67"/>
                  </a:lnTo>
                  <a:lnTo>
                    <a:pt x="3049" y="82"/>
                  </a:lnTo>
                  <a:lnTo>
                    <a:pt x="3074" y="99"/>
                  </a:lnTo>
                  <a:lnTo>
                    <a:pt x="3095" y="115"/>
                  </a:lnTo>
                  <a:lnTo>
                    <a:pt x="3116" y="132"/>
                  </a:lnTo>
                  <a:lnTo>
                    <a:pt x="3135" y="147"/>
                  </a:lnTo>
                  <a:lnTo>
                    <a:pt x="3153" y="161"/>
                  </a:lnTo>
                  <a:lnTo>
                    <a:pt x="3170" y="174"/>
                  </a:lnTo>
                  <a:lnTo>
                    <a:pt x="3183" y="190"/>
                  </a:lnTo>
                  <a:lnTo>
                    <a:pt x="3195" y="201"/>
                  </a:lnTo>
                  <a:lnTo>
                    <a:pt x="3206" y="215"/>
                  </a:lnTo>
                  <a:lnTo>
                    <a:pt x="3216" y="226"/>
                  </a:lnTo>
                  <a:lnTo>
                    <a:pt x="3224" y="238"/>
                  </a:lnTo>
                  <a:lnTo>
                    <a:pt x="3229" y="249"/>
                  </a:lnTo>
                  <a:lnTo>
                    <a:pt x="3233" y="259"/>
                  </a:lnTo>
                  <a:lnTo>
                    <a:pt x="3235" y="268"/>
                  </a:lnTo>
                  <a:lnTo>
                    <a:pt x="3237" y="278"/>
                  </a:lnTo>
                  <a:lnTo>
                    <a:pt x="3235" y="288"/>
                  </a:lnTo>
                  <a:lnTo>
                    <a:pt x="3231" y="295"/>
                  </a:lnTo>
                  <a:lnTo>
                    <a:pt x="3226" y="303"/>
                  </a:lnTo>
                  <a:lnTo>
                    <a:pt x="3220" y="311"/>
                  </a:lnTo>
                  <a:lnTo>
                    <a:pt x="3212" y="316"/>
                  </a:lnTo>
                  <a:lnTo>
                    <a:pt x="3202" y="324"/>
                  </a:lnTo>
                  <a:lnTo>
                    <a:pt x="3193" y="330"/>
                  </a:lnTo>
                  <a:lnTo>
                    <a:pt x="3181" y="334"/>
                  </a:lnTo>
                  <a:lnTo>
                    <a:pt x="3168" y="339"/>
                  </a:lnTo>
                  <a:lnTo>
                    <a:pt x="3153" y="343"/>
                  </a:lnTo>
                  <a:lnTo>
                    <a:pt x="3135" y="347"/>
                  </a:lnTo>
                  <a:lnTo>
                    <a:pt x="3118" y="349"/>
                  </a:lnTo>
                  <a:lnTo>
                    <a:pt x="3099" y="353"/>
                  </a:lnTo>
                  <a:lnTo>
                    <a:pt x="3080" y="355"/>
                  </a:lnTo>
                  <a:lnTo>
                    <a:pt x="3057" y="357"/>
                  </a:lnTo>
                  <a:lnTo>
                    <a:pt x="3034" y="359"/>
                  </a:lnTo>
                  <a:lnTo>
                    <a:pt x="2961" y="360"/>
                  </a:lnTo>
                  <a:lnTo>
                    <a:pt x="2886" y="364"/>
                  </a:lnTo>
                  <a:lnTo>
                    <a:pt x="2811" y="366"/>
                  </a:lnTo>
                  <a:lnTo>
                    <a:pt x="2732" y="372"/>
                  </a:lnTo>
                  <a:lnTo>
                    <a:pt x="2653" y="376"/>
                  </a:lnTo>
                  <a:lnTo>
                    <a:pt x="2575" y="382"/>
                  </a:lnTo>
                  <a:lnTo>
                    <a:pt x="2492" y="387"/>
                  </a:lnTo>
                  <a:lnTo>
                    <a:pt x="2410" y="395"/>
                  </a:lnTo>
                  <a:lnTo>
                    <a:pt x="2327" y="401"/>
                  </a:lnTo>
                  <a:lnTo>
                    <a:pt x="2241" y="410"/>
                  </a:lnTo>
                  <a:lnTo>
                    <a:pt x="2068" y="428"/>
                  </a:lnTo>
                  <a:lnTo>
                    <a:pt x="1889" y="449"/>
                  </a:lnTo>
                  <a:lnTo>
                    <a:pt x="1705" y="474"/>
                  </a:lnTo>
                  <a:lnTo>
                    <a:pt x="1678" y="476"/>
                  </a:lnTo>
                  <a:lnTo>
                    <a:pt x="1651" y="479"/>
                  </a:lnTo>
                  <a:lnTo>
                    <a:pt x="1623" y="483"/>
                  </a:lnTo>
                  <a:lnTo>
                    <a:pt x="1594" y="487"/>
                  </a:lnTo>
                  <a:lnTo>
                    <a:pt x="1565" y="493"/>
                  </a:lnTo>
                  <a:lnTo>
                    <a:pt x="1536" y="497"/>
                  </a:lnTo>
                  <a:lnTo>
                    <a:pt x="1506" y="501"/>
                  </a:lnTo>
                  <a:lnTo>
                    <a:pt x="1475" y="506"/>
                  </a:lnTo>
                  <a:lnTo>
                    <a:pt x="1444" y="510"/>
                  </a:lnTo>
                  <a:lnTo>
                    <a:pt x="1411" y="516"/>
                  </a:lnTo>
                  <a:lnTo>
                    <a:pt x="1381" y="522"/>
                  </a:lnTo>
                  <a:lnTo>
                    <a:pt x="1348" y="527"/>
                  </a:lnTo>
                  <a:lnTo>
                    <a:pt x="1314" y="533"/>
                  </a:lnTo>
                  <a:lnTo>
                    <a:pt x="1281" y="539"/>
                  </a:lnTo>
                  <a:lnTo>
                    <a:pt x="1246" y="545"/>
                  </a:lnTo>
                  <a:lnTo>
                    <a:pt x="1212" y="550"/>
                  </a:lnTo>
                  <a:lnTo>
                    <a:pt x="1175" y="556"/>
                  </a:lnTo>
                  <a:lnTo>
                    <a:pt x="1141" y="564"/>
                  </a:lnTo>
                  <a:lnTo>
                    <a:pt x="1104" y="570"/>
                  </a:lnTo>
                  <a:lnTo>
                    <a:pt x="1066" y="577"/>
                  </a:lnTo>
                  <a:lnTo>
                    <a:pt x="1029" y="585"/>
                  </a:lnTo>
                  <a:lnTo>
                    <a:pt x="991" y="593"/>
                  </a:lnTo>
                  <a:lnTo>
                    <a:pt x="953" y="600"/>
                  </a:lnTo>
                  <a:lnTo>
                    <a:pt x="914" y="608"/>
                  </a:lnTo>
                  <a:lnTo>
                    <a:pt x="874" y="616"/>
                  </a:lnTo>
                  <a:lnTo>
                    <a:pt x="834" y="625"/>
                  </a:lnTo>
                  <a:lnTo>
                    <a:pt x="793" y="633"/>
                  </a:lnTo>
                  <a:lnTo>
                    <a:pt x="753" y="643"/>
                  </a:lnTo>
                  <a:lnTo>
                    <a:pt x="711" y="650"/>
                  </a:lnTo>
                  <a:lnTo>
                    <a:pt x="669" y="660"/>
                  </a:lnTo>
                  <a:lnTo>
                    <a:pt x="626" y="670"/>
                  </a:lnTo>
                  <a:lnTo>
                    <a:pt x="584" y="679"/>
                  </a:lnTo>
                  <a:lnTo>
                    <a:pt x="567" y="685"/>
                  </a:lnTo>
                  <a:lnTo>
                    <a:pt x="551" y="689"/>
                  </a:lnTo>
                  <a:lnTo>
                    <a:pt x="536" y="693"/>
                  </a:lnTo>
                  <a:lnTo>
                    <a:pt x="521" y="696"/>
                  </a:lnTo>
                  <a:lnTo>
                    <a:pt x="507" y="698"/>
                  </a:lnTo>
                  <a:lnTo>
                    <a:pt x="494" y="702"/>
                  </a:lnTo>
                  <a:lnTo>
                    <a:pt x="482" y="704"/>
                  </a:lnTo>
                  <a:lnTo>
                    <a:pt x="471" y="706"/>
                  </a:lnTo>
                  <a:lnTo>
                    <a:pt x="461" y="710"/>
                  </a:lnTo>
                  <a:lnTo>
                    <a:pt x="452" y="710"/>
                  </a:lnTo>
                  <a:lnTo>
                    <a:pt x="444" y="712"/>
                  </a:lnTo>
                  <a:lnTo>
                    <a:pt x="436" y="714"/>
                  </a:lnTo>
                  <a:lnTo>
                    <a:pt x="431" y="714"/>
                  </a:lnTo>
                  <a:lnTo>
                    <a:pt x="425" y="716"/>
                  </a:lnTo>
                  <a:lnTo>
                    <a:pt x="419" y="716"/>
                  </a:lnTo>
                  <a:lnTo>
                    <a:pt x="415" y="716"/>
                  </a:lnTo>
                  <a:lnTo>
                    <a:pt x="400" y="716"/>
                  </a:lnTo>
                  <a:lnTo>
                    <a:pt x="383" y="714"/>
                  </a:lnTo>
                  <a:lnTo>
                    <a:pt x="367" y="714"/>
                  </a:lnTo>
                  <a:lnTo>
                    <a:pt x="350" y="712"/>
                  </a:lnTo>
                  <a:lnTo>
                    <a:pt x="333" y="708"/>
                  </a:lnTo>
                  <a:lnTo>
                    <a:pt x="317" y="706"/>
                  </a:lnTo>
                  <a:lnTo>
                    <a:pt x="300" y="702"/>
                  </a:lnTo>
                  <a:lnTo>
                    <a:pt x="283" y="698"/>
                  </a:lnTo>
                  <a:lnTo>
                    <a:pt x="265" y="693"/>
                  </a:lnTo>
                  <a:lnTo>
                    <a:pt x="250" y="687"/>
                  </a:lnTo>
                  <a:lnTo>
                    <a:pt x="233" y="681"/>
                  </a:lnTo>
                  <a:lnTo>
                    <a:pt x="216" y="675"/>
                  </a:lnTo>
                  <a:lnTo>
                    <a:pt x="198" y="668"/>
                  </a:lnTo>
                  <a:lnTo>
                    <a:pt x="183" y="660"/>
                  </a:lnTo>
                  <a:lnTo>
                    <a:pt x="166" y="652"/>
                  </a:lnTo>
                  <a:lnTo>
                    <a:pt x="150" y="643"/>
                  </a:lnTo>
                  <a:lnTo>
                    <a:pt x="131" y="635"/>
                  </a:lnTo>
                  <a:lnTo>
                    <a:pt x="116" y="627"/>
                  </a:lnTo>
                  <a:lnTo>
                    <a:pt x="100" y="620"/>
                  </a:lnTo>
                  <a:lnTo>
                    <a:pt x="85" y="610"/>
                  </a:lnTo>
                  <a:lnTo>
                    <a:pt x="72" y="602"/>
                  </a:lnTo>
                  <a:lnTo>
                    <a:pt x="60" y="595"/>
                  </a:lnTo>
                  <a:lnTo>
                    <a:pt x="48" y="587"/>
                  </a:lnTo>
                  <a:lnTo>
                    <a:pt x="39" y="579"/>
                  </a:lnTo>
                  <a:lnTo>
                    <a:pt x="29" y="572"/>
                  </a:lnTo>
                  <a:lnTo>
                    <a:pt x="22" y="564"/>
                  </a:lnTo>
                  <a:lnTo>
                    <a:pt x="14" y="554"/>
                  </a:lnTo>
                  <a:lnTo>
                    <a:pt x="10" y="547"/>
                  </a:lnTo>
                  <a:lnTo>
                    <a:pt x="4" y="539"/>
                  </a:lnTo>
                  <a:lnTo>
                    <a:pt x="2" y="531"/>
                  </a:lnTo>
                  <a:lnTo>
                    <a:pt x="0" y="524"/>
                  </a:lnTo>
                  <a:lnTo>
                    <a:pt x="0" y="516"/>
                  </a:lnTo>
                  <a:lnTo>
                    <a:pt x="0" y="512"/>
                  </a:lnTo>
                  <a:lnTo>
                    <a:pt x="2" y="508"/>
                  </a:lnTo>
                  <a:lnTo>
                    <a:pt x="4" y="504"/>
                  </a:lnTo>
                  <a:lnTo>
                    <a:pt x="6" y="503"/>
                  </a:lnTo>
                  <a:lnTo>
                    <a:pt x="12" y="499"/>
                  </a:lnTo>
                  <a:lnTo>
                    <a:pt x="16" y="495"/>
                  </a:lnTo>
                  <a:lnTo>
                    <a:pt x="22" y="491"/>
                  </a:lnTo>
                  <a:lnTo>
                    <a:pt x="29" y="489"/>
                  </a:lnTo>
                  <a:lnTo>
                    <a:pt x="37" y="485"/>
                  </a:lnTo>
                  <a:lnTo>
                    <a:pt x="47" y="481"/>
                  </a:lnTo>
                  <a:lnTo>
                    <a:pt x="56" y="478"/>
                  </a:lnTo>
                  <a:lnTo>
                    <a:pt x="66" y="476"/>
                  </a:lnTo>
                  <a:lnTo>
                    <a:pt x="77" y="472"/>
                  </a:lnTo>
                  <a:lnTo>
                    <a:pt x="89" y="468"/>
                  </a:lnTo>
                  <a:lnTo>
                    <a:pt x="102" y="464"/>
                  </a:lnTo>
                  <a:lnTo>
                    <a:pt x="116" y="460"/>
                  </a:lnTo>
                  <a:lnTo>
                    <a:pt x="288" y="433"/>
                  </a:lnTo>
                  <a:lnTo>
                    <a:pt x="459" y="408"/>
                  </a:lnTo>
                  <a:lnTo>
                    <a:pt x="624" y="383"/>
                  </a:lnTo>
                  <a:lnTo>
                    <a:pt x="786" y="357"/>
                  </a:lnTo>
                  <a:lnTo>
                    <a:pt x="943" y="332"/>
                  </a:lnTo>
                  <a:lnTo>
                    <a:pt x="1099" y="309"/>
                  </a:lnTo>
                  <a:lnTo>
                    <a:pt x="1248" y="284"/>
                  </a:lnTo>
                  <a:lnTo>
                    <a:pt x="1394" y="261"/>
                  </a:lnTo>
                  <a:lnTo>
                    <a:pt x="1536" y="238"/>
                  </a:lnTo>
                  <a:lnTo>
                    <a:pt x="1674" y="213"/>
                  </a:lnTo>
                  <a:lnTo>
                    <a:pt x="1809" y="190"/>
                  </a:lnTo>
                  <a:lnTo>
                    <a:pt x="1939" y="168"/>
                  </a:lnTo>
                  <a:lnTo>
                    <a:pt x="2066" y="145"/>
                  </a:lnTo>
                  <a:lnTo>
                    <a:pt x="2189" y="122"/>
                  </a:lnTo>
                  <a:lnTo>
                    <a:pt x="2306" y="101"/>
                  </a:lnTo>
                  <a:lnTo>
                    <a:pt x="2421" y="78"/>
                  </a:lnTo>
                  <a:lnTo>
                    <a:pt x="2460" y="69"/>
                  </a:lnTo>
                  <a:lnTo>
                    <a:pt x="2498" y="59"/>
                  </a:lnTo>
                  <a:lnTo>
                    <a:pt x="2533" y="49"/>
                  </a:lnTo>
                  <a:lnTo>
                    <a:pt x="2567" y="42"/>
                  </a:lnTo>
                  <a:lnTo>
                    <a:pt x="2598" y="36"/>
                  </a:lnTo>
                  <a:lnTo>
                    <a:pt x="2629" y="28"/>
                  </a:lnTo>
                  <a:lnTo>
                    <a:pt x="2655" y="23"/>
                  </a:lnTo>
                  <a:lnTo>
                    <a:pt x="2680" y="19"/>
                  </a:lnTo>
                  <a:lnTo>
                    <a:pt x="2705" y="13"/>
                  </a:lnTo>
                  <a:lnTo>
                    <a:pt x="2728" y="9"/>
                  </a:lnTo>
                  <a:lnTo>
                    <a:pt x="2748" y="5"/>
                  </a:lnTo>
                  <a:lnTo>
                    <a:pt x="2767" y="3"/>
                  </a:lnTo>
                  <a:lnTo>
                    <a:pt x="2782" y="1"/>
                  </a:lnTo>
                  <a:lnTo>
                    <a:pt x="2797" y="0"/>
                  </a:lnTo>
                  <a:lnTo>
                    <a:pt x="2809" y="0"/>
                  </a:lnTo>
                  <a:lnTo>
                    <a:pt x="2820" y="0"/>
                  </a:lnTo>
                  <a:lnTo>
                    <a:pt x="282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3696140" y="4065599"/>
              <a:ext cx="113775" cy="282003"/>
            </a:xfrm>
            <a:custGeom>
              <a:avLst/>
              <a:gdLst/>
              <a:ahLst/>
              <a:cxnLst>
                <a:cxn ang="0">
                  <a:pos x="94" y="1"/>
                </a:cxn>
                <a:cxn ang="0">
                  <a:pos x="154" y="11"/>
                </a:cxn>
                <a:cxn ang="0">
                  <a:pos x="209" y="30"/>
                </a:cxn>
                <a:cxn ang="0">
                  <a:pos x="257" y="51"/>
                </a:cxn>
                <a:cxn ang="0">
                  <a:pos x="298" y="72"/>
                </a:cxn>
                <a:cxn ang="0">
                  <a:pos x="327" y="97"/>
                </a:cxn>
                <a:cxn ang="0">
                  <a:pos x="344" y="122"/>
                </a:cxn>
                <a:cxn ang="0">
                  <a:pos x="351" y="147"/>
                </a:cxn>
                <a:cxn ang="0">
                  <a:pos x="353" y="184"/>
                </a:cxn>
                <a:cxn ang="0">
                  <a:pos x="363" y="257"/>
                </a:cxn>
                <a:cxn ang="0">
                  <a:pos x="378" y="362"/>
                </a:cxn>
                <a:cxn ang="0">
                  <a:pos x="396" y="483"/>
                </a:cxn>
                <a:cxn ang="0">
                  <a:pos x="409" y="587"/>
                </a:cxn>
                <a:cxn ang="0">
                  <a:pos x="417" y="673"/>
                </a:cxn>
                <a:cxn ang="0">
                  <a:pos x="421" y="744"/>
                </a:cxn>
                <a:cxn ang="0">
                  <a:pos x="422" y="802"/>
                </a:cxn>
                <a:cxn ang="0">
                  <a:pos x="417" y="852"/>
                </a:cxn>
                <a:cxn ang="0">
                  <a:pos x="405" y="892"/>
                </a:cxn>
                <a:cxn ang="0">
                  <a:pos x="386" y="923"/>
                </a:cxn>
                <a:cxn ang="0">
                  <a:pos x="367" y="940"/>
                </a:cxn>
                <a:cxn ang="0">
                  <a:pos x="348" y="946"/>
                </a:cxn>
                <a:cxn ang="0">
                  <a:pos x="321" y="938"/>
                </a:cxn>
                <a:cxn ang="0">
                  <a:pos x="296" y="915"/>
                </a:cxn>
                <a:cxn ang="0">
                  <a:pos x="267" y="873"/>
                </a:cxn>
                <a:cxn ang="0">
                  <a:pos x="244" y="815"/>
                </a:cxn>
                <a:cxn ang="0">
                  <a:pos x="229" y="754"/>
                </a:cxn>
                <a:cxn ang="0">
                  <a:pos x="215" y="679"/>
                </a:cxn>
                <a:cxn ang="0">
                  <a:pos x="202" y="610"/>
                </a:cxn>
                <a:cxn ang="0">
                  <a:pos x="192" y="556"/>
                </a:cxn>
                <a:cxn ang="0">
                  <a:pos x="184" y="520"/>
                </a:cxn>
                <a:cxn ang="0">
                  <a:pos x="181" y="501"/>
                </a:cxn>
                <a:cxn ang="0">
                  <a:pos x="177" y="474"/>
                </a:cxn>
                <a:cxn ang="0">
                  <a:pos x="167" y="410"/>
                </a:cxn>
                <a:cxn ang="0">
                  <a:pos x="158" y="353"/>
                </a:cxn>
                <a:cxn ang="0">
                  <a:pos x="146" y="307"/>
                </a:cxn>
                <a:cxn ang="0">
                  <a:pos x="136" y="266"/>
                </a:cxn>
                <a:cxn ang="0">
                  <a:pos x="127" y="236"/>
                </a:cxn>
                <a:cxn ang="0">
                  <a:pos x="119" y="207"/>
                </a:cxn>
                <a:cxn ang="0">
                  <a:pos x="106" y="180"/>
                </a:cxn>
                <a:cxn ang="0">
                  <a:pos x="81" y="145"/>
                </a:cxn>
                <a:cxn ang="0">
                  <a:pos x="29" y="97"/>
                </a:cxn>
                <a:cxn ang="0">
                  <a:pos x="12" y="82"/>
                </a:cxn>
                <a:cxn ang="0">
                  <a:pos x="2" y="71"/>
                </a:cxn>
                <a:cxn ang="0">
                  <a:pos x="0" y="51"/>
                </a:cxn>
                <a:cxn ang="0">
                  <a:pos x="10" y="21"/>
                </a:cxn>
                <a:cxn ang="0">
                  <a:pos x="21" y="9"/>
                </a:cxn>
                <a:cxn ang="0">
                  <a:pos x="35" y="1"/>
                </a:cxn>
                <a:cxn ang="0">
                  <a:pos x="52" y="0"/>
                </a:cxn>
              </a:cxnLst>
              <a:rect l="0" t="0" r="r" b="b"/>
              <a:pathLst>
                <a:path w="422" h="946">
                  <a:moveTo>
                    <a:pt x="52" y="0"/>
                  </a:moveTo>
                  <a:lnTo>
                    <a:pt x="73" y="0"/>
                  </a:lnTo>
                  <a:lnTo>
                    <a:pt x="94" y="1"/>
                  </a:lnTo>
                  <a:lnTo>
                    <a:pt x="115" y="3"/>
                  </a:lnTo>
                  <a:lnTo>
                    <a:pt x="135" y="7"/>
                  </a:lnTo>
                  <a:lnTo>
                    <a:pt x="154" y="11"/>
                  </a:lnTo>
                  <a:lnTo>
                    <a:pt x="173" y="17"/>
                  </a:lnTo>
                  <a:lnTo>
                    <a:pt x="190" y="23"/>
                  </a:lnTo>
                  <a:lnTo>
                    <a:pt x="209" y="30"/>
                  </a:lnTo>
                  <a:lnTo>
                    <a:pt x="227" y="36"/>
                  </a:lnTo>
                  <a:lnTo>
                    <a:pt x="242" y="44"/>
                  </a:lnTo>
                  <a:lnTo>
                    <a:pt x="257" y="51"/>
                  </a:lnTo>
                  <a:lnTo>
                    <a:pt x="273" y="59"/>
                  </a:lnTo>
                  <a:lnTo>
                    <a:pt x="286" y="65"/>
                  </a:lnTo>
                  <a:lnTo>
                    <a:pt x="298" y="72"/>
                  </a:lnTo>
                  <a:lnTo>
                    <a:pt x="307" y="82"/>
                  </a:lnTo>
                  <a:lnTo>
                    <a:pt x="317" y="90"/>
                  </a:lnTo>
                  <a:lnTo>
                    <a:pt x="327" y="97"/>
                  </a:lnTo>
                  <a:lnTo>
                    <a:pt x="332" y="105"/>
                  </a:lnTo>
                  <a:lnTo>
                    <a:pt x="340" y="113"/>
                  </a:lnTo>
                  <a:lnTo>
                    <a:pt x="344" y="122"/>
                  </a:lnTo>
                  <a:lnTo>
                    <a:pt x="348" y="130"/>
                  </a:lnTo>
                  <a:lnTo>
                    <a:pt x="351" y="140"/>
                  </a:lnTo>
                  <a:lnTo>
                    <a:pt x="351" y="147"/>
                  </a:lnTo>
                  <a:lnTo>
                    <a:pt x="353" y="157"/>
                  </a:lnTo>
                  <a:lnTo>
                    <a:pt x="353" y="170"/>
                  </a:lnTo>
                  <a:lnTo>
                    <a:pt x="353" y="184"/>
                  </a:lnTo>
                  <a:lnTo>
                    <a:pt x="357" y="213"/>
                  </a:lnTo>
                  <a:lnTo>
                    <a:pt x="361" y="241"/>
                  </a:lnTo>
                  <a:lnTo>
                    <a:pt x="363" y="257"/>
                  </a:lnTo>
                  <a:lnTo>
                    <a:pt x="365" y="272"/>
                  </a:lnTo>
                  <a:lnTo>
                    <a:pt x="373" y="318"/>
                  </a:lnTo>
                  <a:lnTo>
                    <a:pt x="378" y="362"/>
                  </a:lnTo>
                  <a:lnTo>
                    <a:pt x="384" y="405"/>
                  </a:lnTo>
                  <a:lnTo>
                    <a:pt x="390" y="445"/>
                  </a:lnTo>
                  <a:lnTo>
                    <a:pt x="396" y="483"/>
                  </a:lnTo>
                  <a:lnTo>
                    <a:pt x="399" y="520"/>
                  </a:lnTo>
                  <a:lnTo>
                    <a:pt x="405" y="554"/>
                  </a:lnTo>
                  <a:lnTo>
                    <a:pt x="409" y="587"/>
                  </a:lnTo>
                  <a:lnTo>
                    <a:pt x="411" y="618"/>
                  </a:lnTo>
                  <a:lnTo>
                    <a:pt x="415" y="646"/>
                  </a:lnTo>
                  <a:lnTo>
                    <a:pt x="417" y="673"/>
                  </a:lnTo>
                  <a:lnTo>
                    <a:pt x="419" y="700"/>
                  </a:lnTo>
                  <a:lnTo>
                    <a:pt x="421" y="723"/>
                  </a:lnTo>
                  <a:lnTo>
                    <a:pt x="421" y="744"/>
                  </a:lnTo>
                  <a:lnTo>
                    <a:pt x="422" y="765"/>
                  </a:lnTo>
                  <a:lnTo>
                    <a:pt x="422" y="783"/>
                  </a:lnTo>
                  <a:lnTo>
                    <a:pt x="422" y="802"/>
                  </a:lnTo>
                  <a:lnTo>
                    <a:pt x="421" y="821"/>
                  </a:lnTo>
                  <a:lnTo>
                    <a:pt x="419" y="837"/>
                  </a:lnTo>
                  <a:lnTo>
                    <a:pt x="417" y="852"/>
                  </a:lnTo>
                  <a:lnTo>
                    <a:pt x="415" y="867"/>
                  </a:lnTo>
                  <a:lnTo>
                    <a:pt x="409" y="881"/>
                  </a:lnTo>
                  <a:lnTo>
                    <a:pt x="405" y="892"/>
                  </a:lnTo>
                  <a:lnTo>
                    <a:pt x="399" y="904"/>
                  </a:lnTo>
                  <a:lnTo>
                    <a:pt x="392" y="915"/>
                  </a:lnTo>
                  <a:lnTo>
                    <a:pt x="386" y="923"/>
                  </a:lnTo>
                  <a:lnTo>
                    <a:pt x="380" y="931"/>
                  </a:lnTo>
                  <a:lnTo>
                    <a:pt x="373" y="936"/>
                  </a:lnTo>
                  <a:lnTo>
                    <a:pt x="367" y="940"/>
                  </a:lnTo>
                  <a:lnTo>
                    <a:pt x="361" y="944"/>
                  </a:lnTo>
                  <a:lnTo>
                    <a:pt x="353" y="946"/>
                  </a:lnTo>
                  <a:lnTo>
                    <a:pt x="348" y="946"/>
                  </a:lnTo>
                  <a:lnTo>
                    <a:pt x="338" y="946"/>
                  </a:lnTo>
                  <a:lnTo>
                    <a:pt x="330" y="944"/>
                  </a:lnTo>
                  <a:lnTo>
                    <a:pt x="321" y="938"/>
                  </a:lnTo>
                  <a:lnTo>
                    <a:pt x="313" y="932"/>
                  </a:lnTo>
                  <a:lnTo>
                    <a:pt x="303" y="925"/>
                  </a:lnTo>
                  <a:lnTo>
                    <a:pt x="296" y="915"/>
                  </a:lnTo>
                  <a:lnTo>
                    <a:pt x="286" y="906"/>
                  </a:lnTo>
                  <a:lnTo>
                    <a:pt x="279" y="892"/>
                  </a:lnTo>
                  <a:lnTo>
                    <a:pt x="267" y="873"/>
                  </a:lnTo>
                  <a:lnTo>
                    <a:pt x="259" y="854"/>
                  </a:lnTo>
                  <a:lnTo>
                    <a:pt x="250" y="835"/>
                  </a:lnTo>
                  <a:lnTo>
                    <a:pt x="244" y="815"/>
                  </a:lnTo>
                  <a:lnTo>
                    <a:pt x="236" y="794"/>
                  </a:lnTo>
                  <a:lnTo>
                    <a:pt x="232" y="775"/>
                  </a:lnTo>
                  <a:lnTo>
                    <a:pt x="229" y="754"/>
                  </a:lnTo>
                  <a:lnTo>
                    <a:pt x="227" y="735"/>
                  </a:lnTo>
                  <a:lnTo>
                    <a:pt x="221" y="706"/>
                  </a:lnTo>
                  <a:lnTo>
                    <a:pt x="215" y="679"/>
                  </a:lnTo>
                  <a:lnTo>
                    <a:pt x="211" y="654"/>
                  </a:lnTo>
                  <a:lnTo>
                    <a:pt x="207" y="631"/>
                  </a:lnTo>
                  <a:lnTo>
                    <a:pt x="202" y="610"/>
                  </a:lnTo>
                  <a:lnTo>
                    <a:pt x="198" y="589"/>
                  </a:lnTo>
                  <a:lnTo>
                    <a:pt x="196" y="572"/>
                  </a:lnTo>
                  <a:lnTo>
                    <a:pt x="192" y="556"/>
                  </a:lnTo>
                  <a:lnTo>
                    <a:pt x="190" y="543"/>
                  </a:lnTo>
                  <a:lnTo>
                    <a:pt x="186" y="531"/>
                  </a:lnTo>
                  <a:lnTo>
                    <a:pt x="184" y="520"/>
                  </a:lnTo>
                  <a:lnTo>
                    <a:pt x="183" y="512"/>
                  </a:lnTo>
                  <a:lnTo>
                    <a:pt x="181" y="506"/>
                  </a:lnTo>
                  <a:lnTo>
                    <a:pt x="181" y="501"/>
                  </a:lnTo>
                  <a:lnTo>
                    <a:pt x="181" y="499"/>
                  </a:lnTo>
                  <a:lnTo>
                    <a:pt x="181" y="497"/>
                  </a:lnTo>
                  <a:lnTo>
                    <a:pt x="177" y="474"/>
                  </a:lnTo>
                  <a:lnTo>
                    <a:pt x="173" y="451"/>
                  </a:lnTo>
                  <a:lnTo>
                    <a:pt x="169" y="430"/>
                  </a:lnTo>
                  <a:lnTo>
                    <a:pt x="167" y="410"/>
                  </a:lnTo>
                  <a:lnTo>
                    <a:pt x="163" y="389"/>
                  </a:lnTo>
                  <a:lnTo>
                    <a:pt x="160" y="372"/>
                  </a:lnTo>
                  <a:lnTo>
                    <a:pt x="158" y="353"/>
                  </a:lnTo>
                  <a:lnTo>
                    <a:pt x="154" y="337"/>
                  </a:lnTo>
                  <a:lnTo>
                    <a:pt x="150" y="322"/>
                  </a:lnTo>
                  <a:lnTo>
                    <a:pt x="146" y="307"/>
                  </a:lnTo>
                  <a:lnTo>
                    <a:pt x="144" y="293"/>
                  </a:lnTo>
                  <a:lnTo>
                    <a:pt x="140" y="280"/>
                  </a:lnTo>
                  <a:lnTo>
                    <a:pt x="136" y="266"/>
                  </a:lnTo>
                  <a:lnTo>
                    <a:pt x="135" y="257"/>
                  </a:lnTo>
                  <a:lnTo>
                    <a:pt x="131" y="245"/>
                  </a:lnTo>
                  <a:lnTo>
                    <a:pt x="127" y="236"/>
                  </a:lnTo>
                  <a:lnTo>
                    <a:pt x="125" y="226"/>
                  </a:lnTo>
                  <a:lnTo>
                    <a:pt x="123" y="216"/>
                  </a:lnTo>
                  <a:lnTo>
                    <a:pt x="119" y="207"/>
                  </a:lnTo>
                  <a:lnTo>
                    <a:pt x="115" y="197"/>
                  </a:lnTo>
                  <a:lnTo>
                    <a:pt x="110" y="188"/>
                  </a:lnTo>
                  <a:lnTo>
                    <a:pt x="106" y="180"/>
                  </a:lnTo>
                  <a:lnTo>
                    <a:pt x="100" y="170"/>
                  </a:lnTo>
                  <a:lnTo>
                    <a:pt x="94" y="163"/>
                  </a:lnTo>
                  <a:lnTo>
                    <a:pt x="81" y="145"/>
                  </a:lnTo>
                  <a:lnTo>
                    <a:pt x="65" y="128"/>
                  </a:lnTo>
                  <a:lnTo>
                    <a:pt x="48" y="113"/>
                  </a:lnTo>
                  <a:lnTo>
                    <a:pt x="29" y="97"/>
                  </a:lnTo>
                  <a:lnTo>
                    <a:pt x="23" y="92"/>
                  </a:lnTo>
                  <a:lnTo>
                    <a:pt x="17" y="88"/>
                  </a:lnTo>
                  <a:lnTo>
                    <a:pt x="12" y="82"/>
                  </a:lnTo>
                  <a:lnTo>
                    <a:pt x="8" y="78"/>
                  </a:lnTo>
                  <a:lnTo>
                    <a:pt x="4" y="74"/>
                  </a:lnTo>
                  <a:lnTo>
                    <a:pt x="2" y="71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0" y="51"/>
                  </a:lnTo>
                  <a:lnTo>
                    <a:pt x="4" y="38"/>
                  </a:lnTo>
                  <a:lnTo>
                    <a:pt x="8" y="26"/>
                  </a:lnTo>
                  <a:lnTo>
                    <a:pt x="10" y="21"/>
                  </a:lnTo>
                  <a:lnTo>
                    <a:pt x="14" y="17"/>
                  </a:lnTo>
                  <a:lnTo>
                    <a:pt x="17" y="13"/>
                  </a:lnTo>
                  <a:lnTo>
                    <a:pt x="21" y="9"/>
                  </a:lnTo>
                  <a:lnTo>
                    <a:pt x="25" y="5"/>
                  </a:lnTo>
                  <a:lnTo>
                    <a:pt x="29" y="3"/>
                  </a:lnTo>
                  <a:lnTo>
                    <a:pt x="35" y="1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3734964" y="4014326"/>
              <a:ext cx="338089" cy="261135"/>
            </a:xfrm>
            <a:custGeom>
              <a:avLst/>
              <a:gdLst/>
              <a:ahLst/>
              <a:cxnLst>
                <a:cxn ang="0">
                  <a:pos x="893" y="4"/>
                </a:cxn>
                <a:cxn ang="0">
                  <a:pos x="956" y="21"/>
                </a:cxn>
                <a:cxn ang="0">
                  <a:pos x="1035" y="52"/>
                </a:cxn>
                <a:cxn ang="0">
                  <a:pos x="1131" y="96"/>
                </a:cxn>
                <a:cxn ang="0">
                  <a:pos x="1190" y="134"/>
                </a:cxn>
                <a:cxn ang="0">
                  <a:pos x="1223" y="167"/>
                </a:cxn>
                <a:cxn ang="0">
                  <a:pos x="1246" y="199"/>
                </a:cxn>
                <a:cxn ang="0">
                  <a:pos x="1256" y="234"/>
                </a:cxn>
                <a:cxn ang="0">
                  <a:pos x="1248" y="278"/>
                </a:cxn>
                <a:cxn ang="0">
                  <a:pos x="1215" y="322"/>
                </a:cxn>
                <a:cxn ang="0">
                  <a:pos x="1160" y="397"/>
                </a:cxn>
                <a:cxn ang="0">
                  <a:pos x="1110" y="499"/>
                </a:cxn>
                <a:cxn ang="0">
                  <a:pos x="1098" y="531"/>
                </a:cxn>
                <a:cxn ang="0">
                  <a:pos x="1094" y="541"/>
                </a:cxn>
                <a:cxn ang="0">
                  <a:pos x="1089" y="560"/>
                </a:cxn>
                <a:cxn ang="0">
                  <a:pos x="1079" y="587"/>
                </a:cxn>
                <a:cxn ang="0">
                  <a:pos x="1067" y="624"/>
                </a:cxn>
                <a:cxn ang="0">
                  <a:pos x="1052" y="668"/>
                </a:cxn>
                <a:cxn ang="0">
                  <a:pos x="1033" y="720"/>
                </a:cxn>
                <a:cxn ang="0">
                  <a:pos x="1012" y="779"/>
                </a:cxn>
                <a:cxn ang="0">
                  <a:pos x="989" y="823"/>
                </a:cxn>
                <a:cxn ang="0">
                  <a:pos x="962" y="850"/>
                </a:cxn>
                <a:cxn ang="0">
                  <a:pos x="927" y="867"/>
                </a:cxn>
                <a:cxn ang="0">
                  <a:pos x="885" y="875"/>
                </a:cxn>
                <a:cxn ang="0">
                  <a:pos x="829" y="873"/>
                </a:cxn>
                <a:cxn ang="0">
                  <a:pos x="785" y="864"/>
                </a:cxn>
                <a:cxn ang="0">
                  <a:pos x="758" y="848"/>
                </a:cxn>
                <a:cxn ang="0">
                  <a:pos x="747" y="827"/>
                </a:cxn>
                <a:cxn ang="0">
                  <a:pos x="747" y="802"/>
                </a:cxn>
                <a:cxn ang="0">
                  <a:pos x="751" y="764"/>
                </a:cxn>
                <a:cxn ang="0">
                  <a:pos x="760" y="662"/>
                </a:cxn>
                <a:cxn ang="0">
                  <a:pos x="774" y="554"/>
                </a:cxn>
                <a:cxn ang="0">
                  <a:pos x="780" y="455"/>
                </a:cxn>
                <a:cxn ang="0">
                  <a:pos x="781" y="374"/>
                </a:cxn>
                <a:cxn ang="0">
                  <a:pos x="774" y="326"/>
                </a:cxn>
                <a:cxn ang="0">
                  <a:pos x="755" y="309"/>
                </a:cxn>
                <a:cxn ang="0">
                  <a:pos x="732" y="305"/>
                </a:cxn>
                <a:cxn ang="0">
                  <a:pos x="661" y="309"/>
                </a:cxn>
                <a:cxn ang="0">
                  <a:pos x="557" y="328"/>
                </a:cxn>
                <a:cxn ang="0">
                  <a:pos x="440" y="351"/>
                </a:cxn>
                <a:cxn ang="0">
                  <a:pos x="342" y="366"/>
                </a:cxn>
                <a:cxn ang="0">
                  <a:pos x="267" y="378"/>
                </a:cxn>
                <a:cxn ang="0">
                  <a:pos x="213" y="382"/>
                </a:cxn>
                <a:cxn ang="0">
                  <a:pos x="156" y="374"/>
                </a:cxn>
                <a:cxn ang="0">
                  <a:pos x="123" y="361"/>
                </a:cxn>
                <a:cxn ang="0">
                  <a:pos x="90" y="338"/>
                </a:cxn>
                <a:cxn ang="0">
                  <a:pos x="58" y="311"/>
                </a:cxn>
                <a:cxn ang="0">
                  <a:pos x="29" y="291"/>
                </a:cxn>
                <a:cxn ang="0">
                  <a:pos x="12" y="274"/>
                </a:cxn>
                <a:cxn ang="0">
                  <a:pos x="2" y="261"/>
                </a:cxn>
                <a:cxn ang="0">
                  <a:pos x="2" y="245"/>
                </a:cxn>
                <a:cxn ang="0">
                  <a:pos x="10" y="228"/>
                </a:cxn>
                <a:cxn ang="0">
                  <a:pos x="37" y="215"/>
                </a:cxn>
                <a:cxn ang="0">
                  <a:pos x="119" y="207"/>
                </a:cxn>
                <a:cxn ang="0">
                  <a:pos x="223" y="196"/>
                </a:cxn>
                <a:cxn ang="0">
                  <a:pos x="319" y="182"/>
                </a:cxn>
                <a:cxn ang="0">
                  <a:pos x="405" y="163"/>
                </a:cxn>
                <a:cxn ang="0">
                  <a:pos x="528" y="132"/>
                </a:cxn>
                <a:cxn ang="0">
                  <a:pos x="684" y="75"/>
                </a:cxn>
                <a:cxn ang="0">
                  <a:pos x="787" y="21"/>
                </a:cxn>
                <a:cxn ang="0">
                  <a:pos x="837" y="2"/>
                </a:cxn>
                <a:cxn ang="0">
                  <a:pos x="856" y="0"/>
                </a:cxn>
              </a:cxnLst>
              <a:rect l="0" t="0" r="r" b="b"/>
              <a:pathLst>
                <a:path w="1256" h="875">
                  <a:moveTo>
                    <a:pt x="856" y="0"/>
                  </a:moveTo>
                  <a:lnTo>
                    <a:pt x="868" y="0"/>
                  </a:lnTo>
                  <a:lnTo>
                    <a:pt x="879" y="2"/>
                  </a:lnTo>
                  <a:lnTo>
                    <a:pt x="893" y="4"/>
                  </a:lnTo>
                  <a:lnTo>
                    <a:pt x="908" y="7"/>
                  </a:lnTo>
                  <a:lnTo>
                    <a:pt x="924" y="11"/>
                  </a:lnTo>
                  <a:lnTo>
                    <a:pt x="939" y="15"/>
                  </a:lnTo>
                  <a:lnTo>
                    <a:pt x="956" y="21"/>
                  </a:lnTo>
                  <a:lnTo>
                    <a:pt x="973" y="27"/>
                  </a:lnTo>
                  <a:lnTo>
                    <a:pt x="993" y="34"/>
                  </a:lnTo>
                  <a:lnTo>
                    <a:pt x="1014" y="42"/>
                  </a:lnTo>
                  <a:lnTo>
                    <a:pt x="1035" y="52"/>
                  </a:lnTo>
                  <a:lnTo>
                    <a:pt x="1058" y="61"/>
                  </a:lnTo>
                  <a:lnTo>
                    <a:pt x="1081" y="73"/>
                  </a:lnTo>
                  <a:lnTo>
                    <a:pt x="1104" y="84"/>
                  </a:lnTo>
                  <a:lnTo>
                    <a:pt x="1131" y="96"/>
                  </a:lnTo>
                  <a:lnTo>
                    <a:pt x="1158" y="109"/>
                  </a:lnTo>
                  <a:lnTo>
                    <a:pt x="1169" y="117"/>
                  </a:lnTo>
                  <a:lnTo>
                    <a:pt x="1179" y="126"/>
                  </a:lnTo>
                  <a:lnTo>
                    <a:pt x="1190" y="134"/>
                  </a:lnTo>
                  <a:lnTo>
                    <a:pt x="1198" y="142"/>
                  </a:lnTo>
                  <a:lnTo>
                    <a:pt x="1208" y="149"/>
                  </a:lnTo>
                  <a:lnTo>
                    <a:pt x="1215" y="157"/>
                  </a:lnTo>
                  <a:lnTo>
                    <a:pt x="1223" y="167"/>
                  </a:lnTo>
                  <a:lnTo>
                    <a:pt x="1231" y="174"/>
                  </a:lnTo>
                  <a:lnTo>
                    <a:pt x="1236" y="182"/>
                  </a:lnTo>
                  <a:lnTo>
                    <a:pt x="1240" y="192"/>
                  </a:lnTo>
                  <a:lnTo>
                    <a:pt x="1246" y="199"/>
                  </a:lnTo>
                  <a:lnTo>
                    <a:pt x="1248" y="207"/>
                  </a:lnTo>
                  <a:lnTo>
                    <a:pt x="1252" y="217"/>
                  </a:lnTo>
                  <a:lnTo>
                    <a:pt x="1254" y="224"/>
                  </a:lnTo>
                  <a:lnTo>
                    <a:pt x="1256" y="234"/>
                  </a:lnTo>
                  <a:lnTo>
                    <a:pt x="1256" y="243"/>
                  </a:lnTo>
                  <a:lnTo>
                    <a:pt x="1254" y="255"/>
                  </a:lnTo>
                  <a:lnTo>
                    <a:pt x="1252" y="267"/>
                  </a:lnTo>
                  <a:lnTo>
                    <a:pt x="1248" y="278"/>
                  </a:lnTo>
                  <a:lnTo>
                    <a:pt x="1242" y="288"/>
                  </a:lnTo>
                  <a:lnTo>
                    <a:pt x="1234" y="299"/>
                  </a:lnTo>
                  <a:lnTo>
                    <a:pt x="1225" y="311"/>
                  </a:lnTo>
                  <a:lnTo>
                    <a:pt x="1215" y="322"/>
                  </a:lnTo>
                  <a:lnTo>
                    <a:pt x="1204" y="334"/>
                  </a:lnTo>
                  <a:lnTo>
                    <a:pt x="1188" y="353"/>
                  </a:lnTo>
                  <a:lnTo>
                    <a:pt x="1173" y="374"/>
                  </a:lnTo>
                  <a:lnTo>
                    <a:pt x="1160" y="397"/>
                  </a:lnTo>
                  <a:lnTo>
                    <a:pt x="1146" y="420"/>
                  </a:lnTo>
                  <a:lnTo>
                    <a:pt x="1135" y="445"/>
                  </a:lnTo>
                  <a:lnTo>
                    <a:pt x="1121" y="472"/>
                  </a:lnTo>
                  <a:lnTo>
                    <a:pt x="1110" y="499"/>
                  </a:lnTo>
                  <a:lnTo>
                    <a:pt x="1098" y="530"/>
                  </a:lnTo>
                  <a:lnTo>
                    <a:pt x="1098" y="530"/>
                  </a:lnTo>
                  <a:lnTo>
                    <a:pt x="1098" y="530"/>
                  </a:lnTo>
                  <a:lnTo>
                    <a:pt x="1098" y="531"/>
                  </a:lnTo>
                  <a:lnTo>
                    <a:pt x="1098" y="533"/>
                  </a:lnTo>
                  <a:lnTo>
                    <a:pt x="1096" y="535"/>
                  </a:lnTo>
                  <a:lnTo>
                    <a:pt x="1096" y="537"/>
                  </a:lnTo>
                  <a:lnTo>
                    <a:pt x="1094" y="541"/>
                  </a:lnTo>
                  <a:lnTo>
                    <a:pt x="1092" y="545"/>
                  </a:lnTo>
                  <a:lnTo>
                    <a:pt x="1092" y="551"/>
                  </a:lnTo>
                  <a:lnTo>
                    <a:pt x="1091" y="554"/>
                  </a:lnTo>
                  <a:lnTo>
                    <a:pt x="1089" y="560"/>
                  </a:lnTo>
                  <a:lnTo>
                    <a:pt x="1087" y="566"/>
                  </a:lnTo>
                  <a:lnTo>
                    <a:pt x="1083" y="574"/>
                  </a:lnTo>
                  <a:lnTo>
                    <a:pt x="1081" y="579"/>
                  </a:lnTo>
                  <a:lnTo>
                    <a:pt x="1079" y="587"/>
                  </a:lnTo>
                  <a:lnTo>
                    <a:pt x="1075" y="597"/>
                  </a:lnTo>
                  <a:lnTo>
                    <a:pt x="1073" y="604"/>
                  </a:lnTo>
                  <a:lnTo>
                    <a:pt x="1069" y="614"/>
                  </a:lnTo>
                  <a:lnTo>
                    <a:pt x="1067" y="624"/>
                  </a:lnTo>
                  <a:lnTo>
                    <a:pt x="1064" y="633"/>
                  </a:lnTo>
                  <a:lnTo>
                    <a:pt x="1060" y="645"/>
                  </a:lnTo>
                  <a:lnTo>
                    <a:pt x="1056" y="656"/>
                  </a:lnTo>
                  <a:lnTo>
                    <a:pt x="1052" y="668"/>
                  </a:lnTo>
                  <a:lnTo>
                    <a:pt x="1046" y="679"/>
                  </a:lnTo>
                  <a:lnTo>
                    <a:pt x="1043" y="693"/>
                  </a:lnTo>
                  <a:lnTo>
                    <a:pt x="1039" y="706"/>
                  </a:lnTo>
                  <a:lnTo>
                    <a:pt x="1033" y="720"/>
                  </a:lnTo>
                  <a:lnTo>
                    <a:pt x="1029" y="733"/>
                  </a:lnTo>
                  <a:lnTo>
                    <a:pt x="1023" y="748"/>
                  </a:lnTo>
                  <a:lnTo>
                    <a:pt x="1018" y="764"/>
                  </a:lnTo>
                  <a:lnTo>
                    <a:pt x="1012" y="779"/>
                  </a:lnTo>
                  <a:lnTo>
                    <a:pt x="1006" y="796"/>
                  </a:lnTo>
                  <a:lnTo>
                    <a:pt x="1000" y="806"/>
                  </a:lnTo>
                  <a:lnTo>
                    <a:pt x="995" y="816"/>
                  </a:lnTo>
                  <a:lnTo>
                    <a:pt x="989" y="823"/>
                  </a:lnTo>
                  <a:lnTo>
                    <a:pt x="983" y="831"/>
                  </a:lnTo>
                  <a:lnTo>
                    <a:pt x="975" y="839"/>
                  </a:lnTo>
                  <a:lnTo>
                    <a:pt x="970" y="844"/>
                  </a:lnTo>
                  <a:lnTo>
                    <a:pt x="962" y="850"/>
                  </a:lnTo>
                  <a:lnTo>
                    <a:pt x="952" y="856"/>
                  </a:lnTo>
                  <a:lnTo>
                    <a:pt x="945" y="860"/>
                  </a:lnTo>
                  <a:lnTo>
                    <a:pt x="937" y="864"/>
                  </a:lnTo>
                  <a:lnTo>
                    <a:pt x="927" y="867"/>
                  </a:lnTo>
                  <a:lnTo>
                    <a:pt x="918" y="869"/>
                  </a:lnTo>
                  <a:lnTo>
                    <a:pt x="906" y="871"/>
                  </a:lnTo>
                  <a:lnTo>
                    <a:pt x="897" y="873"/>
                  </a:lnTo>
                  <a:lnTo>
                    <a:pt x="885" y="875"/>
                  </a:lnTo>
                  <a:lnTo>
                    <a:pt x="874" y="875"/>
                  </a:lnTo>
                  <a:lnTo>
                    <a:pt x="858" y="875"/>
                  </a:lnTo>
                  <a:lnTo>
                    <a:pt x="843" y="873"/>
                  </a:lnTo>
                  <a:lnTo>
                    <a:pt x="829" y="873"/>
                  </a:lnTo>
                  <a:lnTo>
                    <a:pt x="818" y="871"/>
                  </a:lnTo>
                  <a:lnTo>
                    <a:pt x="806" y="869"/>
                  </a:lnTo>
                  <a:lnTo>
                    <a:pt x="795" y="867"/>
                  </a:lnTo>
                  <a:lnTo>
                    <a:pt x="785" y="864"/>
                  </a:lnTo>
                  <a:lnTo>
                    <a:pt x="778" y="862"/>
                  </a:lnTo>
                  <a:lnTo>
                    <a:pt x="770" y="858"/>
                  </a:lnTo>
                  <a:lnTo>
                    <a:pt x="764" y="854"/>
                  </a:lnTo>
                  <a:lnTo>
                    <a:pt x="758" y="848"/>
                  </a:lnTo>
                  <a:lnTo>
                    <a:pt x="755" y="844"/>
                  </a:lnTo>
                  <a:lnTo>
                    <a:pt x="751" y="839"/>
                  </a:lnTo>
                  <a:lnTo>
                    <a:pt x="749" y="833"/>
                  </a:lnTo>
                  <a:lnTo>
                    <a:pt x="747" y="827"/>
                  </a:lnTo>
                  <a:lnTo>
                    <a:pt x="747" y="819"/>
                  </a:lnTo>
                  <a:lnTo>
                    <a:pt x="747" y="816"/>
                  </a:lnTo>
                  <a:lnTo>
                    <a:pt x="747" y="808"/>
                  </a:lnTo>
                  <a:lnTo>
                    <a:pt x="747" y="802"/>
                  </a:lnTo>
                  <a:lnTo>
                    <a:pt x="747" y="793"/>
                  </a:lnTo>
                  <a:lnTo>
                    <a:pt x="749" y="785"/>
                  </a:lnTo>
                  <a:lnTo>
                    <a:pt x="749" y="775"/>
                  </a:lnTo>
                  <a:lnTo>
                    <a:pt x="751" y="764"/>
                  </a:lnTo>
                  <a:lnTo>
                    <a:pt x="753" y="754"/>
                  </a:lnTo>
                  <a:lnTo>
                    <a:pt x="755" y="721"/>
                  </a:lnTo>
                  <a:lnTo>
                    <a:pt x="756" y="691"/>
                  </a:lnTo>
                  <a:lnTo>
                    <a:pt x="760" y="662"/>
                  </a:lnTo>
                  <a:lnTo>
                    <a:pt x="764" y="633"/>
                  </a:lnTo>
                  <a:lnTo>
                    <a:pt x="766" y="606"/>
                  </a:lnTo>
                  <a:lnTo>
                    <a:pt x="770" y="579"/>
                  </a:lnTo>
                  <a:lnTo>
                    <a:pt x="774" y="554"/>
                  </a:lnTo>
                  <a:lnTo>
                    <a:pt x="776" y="530"/>
                  </a:lnTo>
                  <a:lnTo>
                    <a:pt x="778" y="503"/>
                  </a:lnTo>
                  <a:lnTo>
                    <a:pt x="780" y="478"/>
                  </a:lnTo>
                  <a:lnTo>
                    <a:pt x="780" y="455"/>
                  </a:lnTo>
                  <a:lnTo>
                    <a:pt x="780" y="432"/>
                  </a:lnTo>
                  <a:lnTo>
                    <a:pt x="781" y="412"/>
                  </a:lnTo>
                  <a:lnTo>
                    <a:pt x="781" y="393"/>
                  </a:lnTo>
                  <a:lnTo>
                    <a:pt x="781" y="374"/>
                  </a:lnTo>
                  <a:lnTo>
                    <a:pt x="781" y="359"/>
                  </a:lnTo>
                  <a:lnTo>
                    <a:pt x="780" y="345"/>
                  </a:lnTo>
                  <a:lnTo>
                    <a:pt x="778" y="334"/>
                  </a:lnTo>
                  <a:lnTo>
                    <a:pt x="774" y="326"/>
                  </a:lnTo>
                  <a:lnTo>
                    <a:pt x="768" y="318"/>
                  </a:lnTo>
                  <a:lnTo>
                    <a:pt x="764" y="315"/>
                  </a:lnTo>
                  <a:lnTo>
                    <a:pt x="758" y="313"/>
                  </a:lnTo>
                  <a:lnTo>
                    <a:pt x="755" y="309"/>
                  </a:lnTo>
                  <a:lnTo>
                    <a:pt x="749" y="307"/>
                  </a:lnTo>
                  <a:lnTo>
                    <a:pt x="743" y="307"/>
                  </a:lnTo>
                  <a:lnTo>
                    <a:pt x="737" y="305"/>
                  </a:lnTo>
                  <a:lnTo>
                    <a:pt x="732" y="305"/>
                  </a:lnTo>
                  <a:lnTo>
                    <a:pt x="724" y="305"/>
                  </a:lnTo>
                  <a:lnTo>
                    <a:pt x="703" y="305"/>
                  </a:lnTo>
                  <a:lnTo>
                    <a:pt x="682" y="307"/>
                  </a:lnTo>
                  <a:lnTo>
                    <a:pt x="661" y="309"/>
                  </a:lnTo>
                  <a:lnTo>
                    <a:pt x="636" y="313"/>
                  </a:lnTo>
                  <a:lnTo>
                    <a:pt x="611" y="316"/>
                  </a:lnTo>
                  <a:lnTo>
                    <a:pt x="584" y="322"/>
                  </a:lnTo>
                  <a:lnTo>
                    <a:pt x="557" y="328"/>
                  </a:lnTo>
                  <a:lnTo>
                    <a:pt x="526" y="334"/>
                  </a:lnTo>
                  <a:lnTo>
                    <a:pt x="495" y="339"/>
                  </a:lnTo>
                  <a:lnTo>
                    <a:pt x="467" y="345"/>
                  </a:lnTo>
                  <a:lnTo>
                    <a:pt x="440" y="351"/>
                  </a:lnTo>
                  <a:lnTo>
                    <a:pt x="413" y="355"/>
                  </a:lnTo>
                  <a:lnTo>
                    <a:pt x="388" y="359"/>
                  </a:lnTo>
                  <a:lnTo>
                    <a:pt x="365" y="363"/>
                  </a:lnTo>
                  <a:lnTo>
                    <a:pt x="342" y="366"/>
                  </a:lnTo>
                  <a:lnTo>
                    <a:pt x="321" y="370"/>
                  </a:lnTo>
                  <a:lnTo>
                    <a:pt x="302" y="372"/>
                  </a:lnTo>
                  <a:lnTo>
                    <a:pt x="284" y="376"/>
                  </a:lnTo>
                  <a:lnTo>
                    <a:pt x="267" y="378"/>
                  </a:lnTo>
                  <a:lnTo>
                    <a:pt x="252" y="380"/>
                  </a:lnTo>
                  <a:lnTo>
                    <a:pt x="238" y="382"/>
                  </a:lnTo>
                  <a:lnTo>
                    <a:pt x="225" y="382"/>
                  </a:lnTo>
                  <a:lnTo>
                    <a:pt x="213" y="382"/>
                  </a:lnTo>
                  <a:lnTo>
                    <a:pt x="204" y="384"/>
                  </a:lnTo>
                  <a:lnTo>
                    <a:pt x="188" y="382"/>
                  </a:lnTo>
                  <a:lnTo>
                    <a:pt x="171" y="380"/>
                  </a:lnTo>
                  <a:lnTo>
                    <a:pt x="156" y="374"/>
                  </a:lnTo>
                  <a:lnTo>
                    <a:pt x="148" y="372"/>
                  </a:lnTo>
                  <a:lnTo>
                    <a:pt x="138" y="368"/>
                  </a:lnTo>
                  <a:lnTo>
                    <a:pt x="131" y="364"/>
                  </a:lnTo>
                  <a:lnTo>
                    <a:pt x="123" y="361"/>
                  </a:lnTo>
                  <a:lnTo>
                    <a:pt x="115" y="355"/>
                  </a:lnTo>
                  <a:lnTo>
                    <a:pt x="108" y="349"/>
                  </a:lnTo>
                  <a:lnTo>
                    <a:pt x="100" y="343"/>
                  </a:lnTo>
                  <a:lnTo>
                    <a:pt x="90" y="338"/>
                  </a:lnTo>
                  <a:lnTo>
                    <a:pt x="83" y="330"/>
                  </a:lnTo>
                  <a:lnTo>
                    <a:pt x="77" y="322"/>
                  </a:lnTo>
                  <a:lnTo>
                    <a:pt x="67" y="316"/>
                  </a:lnTo>
                  <a:lnTo>
                    <a:pt x="58" y="311"/>
                  </a:lnTo>
                  <a:lnTo>
                    <a:pt x="50" y="305"/>
                  </a:lnTo>
                  <a:lnTo>
                    <a:pt x="42" y="301"/>
                  </a:lnTo>
                  <a:lnTo>
                    <a:pt x="35" y="295"/>
                  </a:lnTo>
                  <a:lnTo>
                    <a:pt x="29" y="291"/>
                  </a:lnTo>
                  <a:lnTo>
                    <a:pt x="23" y="286"/>
                  </a:lnTo>
                  <a:lnTo>
                    <a:pt x="19" y="282"/>
                  </a:lnTo>
                  <a:lnTo>
                    <a:pt x="16" y="278"/>
                  </a:lnTo>
                  <a:lnTo>
                    <a:pt x="12" y="274"/>
                  </a:lnTo>
                  <a:lnTo>
                    <a:pt x="8" y="270"/>
                  </a:lnTo>
                  <a:lnTo>
                    <a:pt x="6" y="267"/>
                  </a:lnTo>
                  <a:lnTo>
                    <a:pt x="4" y="263"/>
                  </a:lnTo>
                  <a:lnTo>
                    <a:pt x="2" y="261"/>
                  </a:lnTo>
                  <a:lnTo>
                    <a:pt x="0" y="257"/>
                  </a:lnTo>
                  <a:lnTo>
                    <a:pt x="0" y="255"/>
                  </a:lnTo>
                  <a:lnTo>
                    <a:pt x="0" y="249"/>
                  </a:lnTo>
                  <a:lnTo>
                    <a:pt x="2" y="245"/>
                  </a:lnTo>
                  <a:lnTo>
                    <a:pt x="4" y="240"/>
                  </a:lnTo>
                  <a:lnTo>
                    <a:pt x="6" y="236"/>
                  </a:lnTo>
                  <a:lnTo>
                    <a:pt x="8" y="232"/>
                  </a:lnTo>
                  <a:lnTo>
                    <a:pt x="10" y="228"/>
                  </a:lnTo>
                  <a:lnTo>
                    <a:pt x="14" y="226"/>
                  </a:lnTo>
                  <a:lnTo>
                    <a:pt x="17" y="222"/>
                  </a:lnTo>
                  <a:lnTo>
                    <a:pt x="27" y="219"/>
                  </a:lnTo>
                  <a:lnTo>
                    <a:pt x="37" y="215"/>
                  </a:lnTo>
                  <a:lnTo>
                    <a:pt x="50" y="213"/>
                  </a:lnTo>
                  <a:lnTo>
                    <a:pt x="65" y="213"/>
                  </a:lnTo>
                  <a:lnTo>
                    <a:pt x="92" y="211"/>
                  </a:lnTo>
                  <a:lnTo>
                    <a:pt x="119" y="207"/>
                  </a:lnTo>
                  <a:lnTo>
                    <a:pt x="146" y="205"/>
                  </a:lnTo>
                  <a:lnTo>
                    <a:pt x="173" y="203"/>
                  </a:lnTo>
                  <a:lnTo>
                    <a:pt x="198" y="199"/>
                  </a:lnTo>
                  <a:lnTo>
                    <a:pt x="223" y="196"/>
                  </a:lnTo>
                  <a:lnTo>
                    <a:pt x="248" y="194"/>
                  </a:lnTo>
                  <a:lnTo>
                    <a:pt x="273" y="190"/>
                  </a:lnTo>
                  <a:lnTo>
                    <a:pt x="296" y="186"/>
                  </a:lnTo>
                  <a:lnTo>
                    <a:pt x="319" y="182"/>
                  </a:lnTo>
                  <a:lnTo>
                    <a:pt x="342" y="178"/>
                  </a:lnTo>
                  <a:lnTo>
                    <a:pt x="363" y="172"/>
                  </a:lnTo>
                  <a:lnTo>
                    <a:pt x="384" y="169"/>
                  </a:lnTo>
                  <a:lnTo>
                    <a:pt x="405" y="163"/>
                  </a:lnTo>
                  <a:lnTo>
                    <a:pt x="426" y="157"/>
                  </a:lnTo>
                  <a:lnTo>
                    <a:pt x="446" y="151"/>
                  </a:lnTo>
                  <a:lnTo>
                    <a:pt x="488" y="142"/>
                  </a:lnTo>
                  <a:lnTo>
                    <a:pt x="528" y="132"/>
                  </a:lnTo>
                  <a:lnTo>
                    <a:pt x="566" y="119"/>
                  </a:lnTo>
                  <a:lnTo>
                    <a:pt x="607" y="105"/>
                  </a:lnTo>
                  <a:lnTo>
                    <a:pt x="645" y="92"/>
                  </a:lnTo>
                  <a:lnTo>
                    <a:pt x="684" y="75"/>
                  </a:lnTo>
                  <a:lnTo>
                    <a:pt x="720" y="57"/>
                  </a:lnTo>
                  <a:lnTo>
                    <a:pt x="758" y="36"/>
                  </a:lnTo>
                  <a:lnTo>
                    <a:pt x="774" y="28"/>
                  </a:lnTo>
                  <a:lnTo>
                    <a:pt x="787" y="21"/>
                  </a:lnTo>
                  <a:lnTo>
                    <a:pt x="801" y="15"/>
                  </a:lnTo>
                  <a:lnTo>
                    <a:pt x="814" y="9"/>
                  </a:lnTo>
                  <a:lnTo>
                    <a:pt x="826" y="5"/>
                  </a:lnTo>
                  <a:lnTo>
                    <a:pt x="837" y="2"/>
                  </a:lnTo>
                  <a:lnTo>
                    <a:pt x="847" y="2"/>
                  </a:lnTo>
                  <a:lnTo>
                    <a:pt x="856" y="0"/>
                  </a:lnTo>
                  <a:lnTo>
                    <a:pt x="856" y="0"/>
                  </a:lnTo>
                  <a:lnTo>
                    <a:pt x="85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3772709" y="4239689"/>
              <a:ext cx="248579" cy="81083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663" y="6"/>
                </a:cxn>
                <a:cxn ang="0">
                  <a:pos x="699" y="15"/>
                </a:cxn>
                <a:cxn ang="0">
                  <a:pos x="739" y="31"/>
                </a:cxn>
                <a:cxn ang="0">
                  <a:pos x="784" y="50"/>
                </a:cxn>
                <a:cxn ang="0">
                  <a:pos x="841" y="85"/>
                </a:cxn>
                <a:cxn ang="0">
                  <a:pos x="874" y="110"/>
                </a:cxn>
                <a:cxn ang="0">
                  <a:pos x="897" y="134"/>
                </a:cxn>
                <a:cxn ang="0">
                  <a:pos x="914" y="158"/>
                </a:cxn>
                <a:cxn ang="0">
                  <a:pos x="922" y="181"/>
                </a:cxn>
                <a:cxn ang="0">
                  <a:pos x="924" y="198"/>
                </a:cxn>
                <a:cxn ang="0">
                  <a:pos x="916" y="207"/>
                </a:cxn>
                <a:cxn ang="0">
                  <a:pos x="897" y="211"/>
                </a:cxn>
                <a:cxn ang="0">
                  <a:pos x="830" y="213"/>
                </a:cxn>
                <a:cxn ang="0">
                  <a:pos x="745" y="219"/>
                </a:cxn>
                <a:cxn ang="0">
                  <a:pos x="664" y="230"/>
                </a:cxn>
                <a:cxn ang="0">
                  <a:pos x="607" y="234"/>
                </a:cxn>
                <a:cxn ang="0">
                  <a:pos x="555" y="240"/>
                </a:cxn>
                <a:cxn ang="0">
                  <a:pos x="509" y="244"/>
                </a:cxn>
                <a:cxn ang="0">
                  <a:pos x="471" y="248"/>
                </a:cxn>
                <a:cxn ang="0">
                  <a:pos x="436" y="252"/>
                </a:cxn>
                <a:cxn ang="0">
                  <a:pos x="407" y="254"/>
                </a:cxn>
                <a:cxn ang="0">
                  <a:pos x="384" y="255"/>
                </a:cxn>
                <a:cxn ang="0">
                  <a:pos x="365" y="257"/>
                </a:cxn>
                <a:cxn ang="0">
                  <a:pos x="353" y="259"/>
                </a:cxn>
                <a:cxn ang="0">
                  <a:pos x="348" y="259"/>
                </a:cxn>
                <a:cxn ang="0">
                  <a:pos x="325" y="263"/>
                </a:cxn>
                <a:cxn ang="0">
                  <a:pos x="269" y="269"/>
                </a:cxn>
                <a:cxn ang="0">
                  <a:pos x="225" y="273"/>
                </a:cxn>
                <a:cxn ang="0">
                  <a:pos x="183" y="273"/>
                </a:cxn>
                <a:cxn ang="0">
                  <a:pos x="140" y="267"/>
                </a:cxn>
                <a:cxn ang="0">
                  <a:pos x="104" y="259"/>
                </a:cxn>
                <a:cxn ang="0">
                  <a:pos x="75" y="250"/>
                </a:cxn>
                <a:cxn ang="0">
                  <a:pos x="52" y="234"/>
                </a:cxn>
                <a:cxn ang="0">
                  <a:pos x="31" y="213"/>
                </a:cxn>
                <a:cxn ang="0">
                  <a:pos x="10" y="179"/>
                </a:cxn>
                <a:cxn ang="0">
                  <a:pos x="0" y="144"/>
                </a:cxn>
                <a:cxn ang="0">
                  <a:pos x="0" y="121"/>
                </a:cxn>
                <a:cxn ang="0">
                  <a:pos x="6" y="104"/>
                </a:cxn>
                <a:cxn ang="0">
                  <a:pos x="18" y="92"/>
                </a:cxn>
                <a:cxn ang="0">
                  <a:pos x="33" y="85"/>
                </a:cxn>
                <a:cxn ang="0">
                  <a:pos x="52" y="79"/>
                </a:cxn>
                <a:cxn ang="0">
                  <a:pos x="123" y="73"/>
                </a:cxn>
                <a:cxn ang="0">
                  <a:pos x="279" y="56"/>
                </a:cxn>
                <a:cxn ang="0">
                  <a:pos x="426" y="29"/>
                </a:cxn>
                <a:cxn ang="0">
                  <a:pos x="497" y="14"/>
                </a:cxn>
                <a:cxn ang="0">
                  <a:pos x="532" y="8"/>
                </a:cxn>
                <a:cxn ang="0">
                  <a:pos x="561" y="4"/>
                </a:cxn>
                <a:cxn ang="0">
                  <a:pos x="584" y="0"/>
                </a:cxn>
                <a:cxn ang="0">
                  <a:pos x="603" y="0"/>
                </a:cxn>
                <a:cxn ang="0">
                  <a:pos x="613" y="0"/>
                </a:cxn>
              </a:cxnLst>
              <a:rect l="0" t="0" r="r" b="b"/>
              <a:pathLst>
                <a:path w="924" h="273">
                  <a:moveTo>
                    <a:pt x="613" y="0"/>
                  </a:moveTo>
                  <a:lnTo>
                    <a:pt x="620" y="0"/>
                  </a:lnTo>
                  <a:lnTo>
                    <a:pt x="630" y="0"/>
                  </a:lnTo>
                  <a:lnTo>
                    <a:pt x="641" y="2"/>
                  </a:lnTo>
                  <a:lnTo>
                    <a:pt x="651" y="4"/>
                  </a:lnTo>
                  <a:lnTo>
                    <a:pt x="663" y="6"/>
                  </a:lnTo>
                  <a:lnTo>
                    <a:pt x="674" y="10"/>
                  </a:lnTo>
                  <a:lnTo>
                    <a:pt x="686" y="12"/>
                  </a:lnTo>
                  <a:lnTo>
                    <a:pt x="699" y="15"/>
                  </a:lnTo>
                  <a:lnTo>
                    <a:pt x="711" y="21"/>
                  </a:lnTo>
                  <a:lnTo>
                    <a:pt x="724" y="25"/>
                  </a:lnTo>
                  <a:lnTo>
                    <a:pt x="739" y="31"/>
                  </a:lnTo>
                  <a:lnTo>
                    <a:pt x="753" y="37"/>
                  </a:lnTo>
                  <a:lnTo>
                    <a:pt x="768" y="44"/>
                  </a:lnTo>
                  <a:lnTo>
                    <a:pt x="784" y="50"/>
                  </a:lnTo>
                  <a:lnTo>
                    <a:pt x="814" y="65"/>
                  </a:lnTo>
                  <a:lnTo>
                    <a:pt x="828" y="75"/>
                  </a:lnTo>
                  <a:lnTo>
                    <a:pt x="841" y="85"/>
                  </a:lnTo>
                  <a:lnTo>
                    <a:pt x="853" y="92"/>
                  </a:lnTo>
                  <a:lnTo>
                    <a:pt x="864" y="102"/>
                  </a:lnTo>
                  <a:lnTo>
                    <a:pt x="874" y="110"/>
                  </a:lnTo>
                  <a:lnTo>
                    <a:pt x="881" y="119"/>
                  </a:lnTo>
                  <a:lnTo>
                    <a:pt x="891" y="127"/>
                  </a:lnTo>
                  <a:lnTo>
                    <a:pt x="897" y="134"/>
                  </a:lnTo>
                  <a:lnTo>
                    <a:pt x="904" y="142"/>
                  </a:lnTo>
                  <a:lnTo>
                    <a:pt x="908" y="150"/>
                  </a:lnTo>
                  <a:lnTo>
                    <a:pt x="914" y="158"/>
                  </a:lnTo>
                  <a:lnTo>
                    <a:pt x="918" y="165"/>
                  </a:lnTo>
                  <a:lnTo>
                    <a:pt x="920" y="173"/>
                  </a:lnTo>
                  <a:lnTo>
                    <a:pt x="922" y="181"/>
                  </a:lnTo>
                  <a:lnTo>
                    <a:pt x="924" y="186"/>
                  </a:lnTo>
                  <a:lnTo>
                    <a:pt x="924" y="194"/>
                  </a:lnTo>
                  <a:lnTo>
                    <a:pt x="924" y="198"/>
                  </a:lnTo>
                  <a:lnTo>
                    <a:pt x="922" y="202"/>
                  </a:lnTo>
                  <a:lnTo>
                    <a:pt x="920" y="206"/>
                  </a:lnTo>
                  <a:lnTo>
                    <a:pt x="916" y="207"/>
                  </a:lnTo>
                  <a:lnTo>
                    <a:pt x="910" y="209"/>
                  </a:lnTo>
                  <a:lnTo>
                    <a:pt x="904" y="211"/>
                  </a:lnTo>
                  <a:lnTo>
                    <a:pt x="897" y="211"/>
                  </a:lnTo>
                  <a:lnTo>
                    <a:pt x="889" y="211"/>
                  </a:lnTo>
                  <a:lnTo>
                    <a:pt x="860" y="211"/>
                  </a:lnTo>
                  <a:lnTo>
                    <a:pt x="830" y="213"/>
                  </a:lnTo>
                  <a:lnTo>
                    <a:pt x="801" y="215"/>
                  </a:lnTo>
                  <a:lnTo>
                    <a:pt x="772" y="217"/>
                  </a:lnTo>
                  <a:lnTo>
                    <a:pt x="745" y="219"/>
                  </a:lnTo>
                  <a:lnTo>
                    <a:pt x="716" y="223"/>
                  </a:lnTo>
                  <a:lnTo>
                    <a:pt x="689" y="225"/>
                  </a:lnTo>
                  <a:lnTo>
                    <a:pt x="664" y="230"/>
                  </a:lnTo>
                  <a:lnTo>
                    <a:pt x="645" y="232"/>
                  </a:lnTo>
                  <a:lnTo>
                    <a:pt x="626" y="234"/>
                  </a:lnTo>
                  <a:lnTo>
                    <a:pt x="607" y="234"/>
                  </a:lnTo>
                  <a:lnTo>
                    <a:pt x="590" y="236"/>
                  </a:lnTo>
                  <a:lnTo>
                    <a:pt x="572" y="238"/>
                  </a:lnTo>
                  <a:lnTo>
                    <a:pt x="555" y="240"/>
                  </a:lnTo>
                  <a:lnTo>
                    <a:pt x="540" y="242"/>
                  </a:lnTo>
                  <a:lnTo>
                    <a:pt x="524" y="242"/>
                  </a:lnTo>
                  <a:lnTo>
                    <a:pt x="509" y="244"/>
                  </a:lnTo>
                  <a:lnTo>
                    <a:pt x="496" y="246"/>
                  </a:lnTo>
                  <a:lnTo>
                    <a:pt x="482" y="246"/>
                  </a:lnTo>
                  <a:lnTo>
                    <a:pt x="471" y="248"/>
                  </a:lnTo>
                  <a:lnTo>
                    <a:pt x="457" y="250"/>
                  </a:lnTo>
                  <a:lnTo>
                    <a:pt x="446" y="250"/>
                  </a:lnTo>
                  <a:lnTo>
                    <a:pt x="436" y="252"/>
                  </a:lnTo>
                  <a:lnTo>
                    <a:pt x="425" y="252"/>
                  </a:lnTo>
                  <a:lnTo>
                    <a:pt x="415" y="254"/>
                  </a:lnTo>
                  <a:lnTo>
                    <a:pt x="407" y="254"/>
                  </a:lnTo>
                  <a:lnTo>
                    <a:pt x="398" y="255"/>
                  </a:lnTo>
                  <a:lnTo>
                    <a:pt x="390" y="255"/>
                  </a:lnTo>
                  <a:lnTo>
                    <a:pt x="384" y="255"/>
                  </a:lnTo>
                  <a:lnTo>
                    <a:pt x="377" y="257"/>
                  </a:lnTo>
                  <a:lnTo>
                    <a:pt x="371" y="257"/>
                  </a:lnTo>
                  <a:lnTo>
                    <a:pt x="365" y="257"/>
                  </a:lnTo>
                  <a:lnTo>
                    <a:pt x="361" y="259"/>
                  </a:lnTo>
                  <a:lnTo>
                    <a:pt x="357" y="259"/>
                  </a:lnTo>
                  <a:lnTo>
                    <a:pt x="353" y="259"/>
                  </a:lnTo>
                  <a:lnTo>
                    <a:pt x="352" y="259"/>
                  </a:lnTo>
                  <a:lnTo>
                    <a:pt x="350" y="259"/>
                  </a:lnTo>
                  <a:lnTo>
                    <a:pt x="348" y="259"/>
                  </a:lnTo>
                  <a:lnTo>
                    <a:pt x="346" y="261"/>
                  </a:lnTo>
                  <a:lnTo>
                    <a:pt x="346" y="261"/>
                  </a:lnTo>
                  <a:lnTo>
                    <a:pt x="325" y="263"/>
                  </a:lnTo>
                  <a:lnTo>
                    <a:pt x="306" y="265"/>
                  </a:lnTo>
                  <a:lnTo>
                    <a:pt x="286" y="267"/>
                  </a:lnTo>
                  <a:lnTo>
                    <a:pt x="269" y="269"/>
                  </a:lnTo>
                  <a:lnTo>
                    <a:pt x="254" y="271"/>
                  </a:lnTo>
                  <a:lnTo>
                    <a:pt x="238" y="271"/>
                  </a:lnTo>
                  <a:lnTo>
                    <a:pt x="225" y="273"/>
                  </a:lnTo>
                  <a:lnTo>
                    <a:pt x="213" y="273"/>
                  </a:lnTo>
                  <a:lnTo>
                    <a:pt x="198" y="273"/>
                  </a:lnTo>
                  <a:lnTo>
                    <a:pt x="183" y="273"/>
                  </a:lnTo>
                  <a:lnTo>
                    <a:pt x="167" y="271"/>
                  </a:lnTo>
                  <a:lnTo>
                    <a:pt x="154" y="269"/>
                  </a:lnTo>
                  <a:lnTo>
                    <a:pt x="140" y="267"/>
                  </a:lnTo>
                  <a:lnTo>
                    <a:pt x="127" y="265"/>
                  </a:lnTo>
                  <a:lnTo>
                    <a:pt x="115" y="263"/>
                  </a:lnTo>
                  <a:lnTo>
                    <a:pt x="104" y="259"/>
                  </a:lnTo>
                  <a:lnTo>
                    <a:pt x="94" y="257"/>
                  </a:lnTo>
                  <a:lnTo>
                    <a:pt x="85" y="254"/>
                  </a:lnTo>
                  <a:lnTo>
                    <a:pt x="75" y="250"/>
                  </a:lnTo>
                  <a:lnTo>
                    <a:pt x="67" y="244"/>
                  </a:lnTo>
                  <a:lnTo>
                    <a:pt x="60" y="240"/>
                  </a:lnTo>
                  <a:lnTo>
                    <a:pt x="52" y="234"/>
                  </a:lnTo>
                  <a:lnTo>
                    <a:pt x="46" y="229"/>
                  </a:lnTo>
                  <a:lnTo>
                    <a:pt x="41" y="225"/>
                  </a:lnTo>
                  <a:lnTo>
                    <a:pt x="31" y="213"/>
                  </a:lnTo>
                  <a:lnTo>
                    <a:pt x="21" y="202"/>
                  </a:lnTo>
                  <a:lnTo>
                    <a:pt x="14" y="190"/>
                  </a:lnTo>
                  <a:lnTo>
                    <a:pt x="10" y="179"/>
                  </a:lnTo>
                  <a:lnTo>
                    <a:pt x="4" y="167"/>
                  </a:lnTo>
                  <a:lnTo>
                    <a:pt x="2" y="156"/>
                  </a:lnTo>
                  <a:lnTo>
                    <a:pt x="0" y="144"/>
                  </a:lnTo>
                  <a:lnTo>
                    <a:pt x="0" y="133"/>
                  </a:lnTo>
                  <a:lnTo>
                    <a:pt x="0" y="127"/>
                  </a:lnTo>
                  <a:lnTo>
                    <a:pt x="0" y="121"/>
                  </a:lnTo>
                  <a:lnTo>
                    <a:pt x="2" y="115"/>
                  </a:lnTo>
                  <a:lnTo>
                    <a:pt x="4" y="110"/>
                  </a:lnTo>
                  <a:lnTo>
                    <a:pt x="6" y="104"/>
                  </a:lnTo>
                  <a:lnTo>
                    <a:pt x="10" y="100"/>
                  </a:lnTo>
                  <a:lnTo>
                    <a:pt x="12" y="96"/>
                  </a:lnTo>
                  <a:lnTo>
                    <a:pt x="18" y="92"/>
                  </a:lnTo>
                  <a:lnTo>
                    <a:pt x="21" y="88"/>
                  </a:lnTo>
                  <a:lnTo>
                    <a:pt x="27" y="87"/>
                  </a:lnTo>
                  <a:lnTo>
                    <a:pt x="33" y="85"/>
                  </a:lnTo>
                  <a:lnTo>
                    <a:pt x="39" y="83"/>
                  </a:lnTo>
                  <a:lnTo>
                    <a:pt x="44" y="81"/>
                  </a:lnTo>
                  <a:lnTo>
                    <a:pt x="52" y="79"/>
                  </a:lnTo>
                  <a:lnTo>
                    <a:pt x="60" y="79"/>
                  </a:lnTo>
                  <a:lnTo>
                    <a:pt x="69" y="79"/>
                  </a:lnTo>
                  <a:lnTo>
                    <a:pt x="123" y="73"/>
                  </a:lnTo>
                  <a:lnTo>
                    <a:pt x="175" y="67"/>
                  </a:lnTo>
                  <a:lnTo>
                    <a:pt x="227" y="62"/>
                  </a:lnTo>
                  <a:lnTo>
                    <a:pt x="279" y="56"/>
                  </a:lnTo>
                  <a:lnTo>
                    <a:pt x="329" y="46"/>
                  </a:lnTo>
                  <a:lnTo>
                    <a:pt x="377" y="39"/>
                  </a:lnTo>
                  <a:lnTo>
                    <a:pt x="426" y="29"/>
                  </a:lnTo>
                  <a:lnTo>
                    <a:pt x="474" y="17"/>
                  </a:lnTo>
                  <a:lnTo>
                    <a:pt x="486" y="15"/>
                  </a:lnTo>
                  <a:lnTo>
                    <a:pt x="497" y="14"/>
                  </a:lnTo>
                  <a:lnTo>
                    <a:pt x="511" y="12"/>
                  </a:lnTo>
                  <a:lnTo>
                    <a:pt x="521" y="10"/>
                  </a:lnTo>
                  <a:lnTo>
                    <a:pt x="532" y="8"/>
                  </a:lnTo>
                  <a:lnTo>
                    <a:pt x="542" y="6"/>
                  </a:lnTo>
                  <a:lnTo>
                    <a:pt x="551" y="4"/>
                  </a:lnTo>
                  <a:lnTo>
                    <a:pt x="561" y="4"/>
                  </a:lnTo>
                  <a:lnTo>
                    <a:pt x="569" y="2"/>
                  </a:lnTo>
                  <a:lnTo>
                    <a:pt x="576" y="2"/>
                  </a:lnTo>
                  <a:lnTo>
                    <a:pt x="584" y="0"/>
                  </a:lnTo>
                  <a:lnTo>
                    <a:pt x="590" y="0"/>
                  </a:lnTo>
                  <a:lnTo>
                    <a:pt x="597" y="0"/>
                  </a:lnTo>
                  <a:lnTo>
                    <a:pt x="603" y="0"/>
                  </a:lnTo>
                  <a:lnTo>
                    <a:pt x="607" y="0"/>
                  </a:lnTo>
                  <a:lnTo>
                    <a:pt x="613" y="0"/>
                  </a:lnTo>
                  <a:lnTo>
                    <a:pt x="61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3968445" y="3841428"/>
              <a:ext cx="282550" cy="882972"/>
            </a:xfrm>
            <a:custGeom>
              <a:avLst/>
              <a:gdLst/>
              <a:ahLst/>
              <a:cxnLst>
                <a:cxn ang="0">
                  <a:pos x="729" y="8"/>
                </a:cxn>
                <a:cxn ang="0">
                  <a:pos x="841" y="40"/>
                </a:cxn>
                <a:cxn ang="0">
                  <a:pos x="960" y="88"/>
                </a:cxn>
                <a:cxn ang="0">
                  <a:pos x="1013" y="129"/>
                </a:cxn>
                <a:cxn ang="0">
                  <a:pos x="1042" y="194"/>
                </a:cxn>
                <a:cxn ang="0">
                  <a:pos x="1046" y="248"/>
                </a:cxn>
                <a:cxn ang="0">
                  <a:pos x="1038" y="313"/>
                </a:cxn>
                <a:cxn ang="0">
                  <a:pos x="1019" y="415"/>
                </a:cxn>
                <a:cxn ang="0">
                  <a:pos x="1004" y="545"/>
                </a:cxn>
                <a:cxn ang="0">
                  <a:pos x="1000" y="716"/>
                </a:cxn>
                <a:cxn ang="0">
                  <a:pos x="1002" y="1062"/>
                </a:cxn>
                <a:cxn ang="0">
                  <a:pos x="1008" y="1348"/>
                </a:cxn>
                <a:cxn ang="0">
                  <a:pos x="1019" y="1666"/>
                </a:cxn>
                <a:cxn ang="0">
                  <a:pos x="1029" y="2150"/>
                </a:cxn>
                <a:cxn ang="0">
                  <a:pos x="1025" y="2304"/>
                </a:cxn>
                <a:cxn ang="0">
                  <a:pos x="1015" y="2438"/>
                </a:cxn>
                <a:cxn ang="0">
                  <a:pos x="1002" y="2555"/>
                </a:cxn>
                <a:cxn ang="0">
                  <a:pos x="983" y="2653"/>
                </a:cxn>
                <a:cxn ang="0">
                  <a:pos x="958" y="2734"/>
                </a:cxn>
                <a:cxn ang="0">
                  <a:pos x="885" y="2849"/>
                </a:cxn>
                <a:cxn ang="0">
                  <a:pos x="800" y="2935"/>
                </a:cxn>
                <a:cxn ang="0">
                  <a:pos x="727" y="2964"/>
                </a:cxn>
                <a:cxn ang="0">
                  <a:pos x="668" y="2951"/>
                </a:cxn>
                <a:cxn ang="0">
                  <a:pos x="614" y="2914"/>
                </a:cxn>
                <a:cxn ang="0">
                  <a:pos x="537" y="2820"/>
                </a:cxn>
                <a:cxn ang="0">
                  <a:pos x="376" y="2638"/>
                </a:cxn>
                <a:cxn ang="0">
                  <a:pos x="176" y="2446"/>
                </a:cxn>
                <a:cxn ang="0">
                  <a:pos x="59" y="2350"/>
                </a:cxn>
                <a:cxn ang="0">
                  <a:pos x="15" y="2307"/>
                </a:cxn>
                <a:cxn ang="0">
                  <a:pos x="0" y="2271"/>
                </a:cxn>
                <a:cxn ang="0">
                  <a:pos x="19" y="2236"/>
                </a:cxn>
                <a:cxn ang="0">
                  <a:pos x="86" y="2242"/>
                </a:cxn>
                <a:cxn ang="0">
                  <a:pos x="199" y="2279"/>
                </a:cxn>
                <a:cxn ang="0">
                  <a:pos x="317" y="2317"/>
                </a:cxn>
                <a:cxn ang="0">
                  <a:pos x="416" y="2348"/>
                </a:cxn>
                <a:cxn ang="0">
                  <a:pos x="499" y="2369"/>
                </a:cxn>
                <a:cxn ang="0">
                  <a:pos x="562" y="2382"/>
                </a:cxn>
                <a:cxn ang="0">
                  <a:pos x="606" y="2386"/>
                </a:cxn>
                <a:cxn ang="0">
                  <a:pos x="645" y="2365"/>
                </a:cxn>
                <a:cxn ang="0">
                  <a:pos x="668" y="2304"/>
                </a:cxn>
                <a:cxn ang="0">
                  <a:pos x="679" y="2211"/>
                </a:cxn>
                <a:cxn ang="0">
                  <a:pos x="691" y="2092"/>
                </a:cxn>
                <a:cxn ang="0">
                  <a:pos x="699" y="1922"/>
                </a:cxn>
                <a:cxn ang="0">
                  <a:pos x="706" y="1697"/>
                </a:cxn>
                <a:cxn ang="0">
                  <a:pos x="710" y="1419"/>
                </a:cxn>
                <a:cxn ang="0">
                  <a:pos x="710" y="1087"/>
                </a:cxn>
                <a:cxn ang="0">
                  <a:pos x="699" y="733"/>
                </a:cxn>
                <a:cxn ang="0">
                  <a:pos x="664" y="430"/>
                </a:cxn>
                <a:cxn ang="0">
                  <a:pos x="620" y="225"/>
                </a:cxn>
                <a:cxn ang="0">
                  <a:pos x="599" y="154"/>
                </a:cxn>
                <a:cxn ang="0">
                  <a:pos x="589" y="75"/>
                </a:cxn>
                <a:cxn ang="0">
                  <a:pos x="603" y="27"/>
                </a:cxn>
                <a:cxn ang="0">
                  <a:pos x="631" y="2"/>
                </a:cxn>
              </a:cxnLst>
              <a:rect l="0" t="0" r="r" b="b"/>
              <a:pathLst>
                <a:path w="1046" h="2964">
                  <a:moveTo>
                    <a:pt x="653" y="0"/>
                  </a:moveTo>
                  <a:lnTo>
                    <a:pt x="668" y="0"/>
                  </a:lnTo>
                  <a:lnTo>
                    <a:pt x="681" y="0"/>
                  </a:lnTo>
                  <a:lnTo>
                    <a:pt x="699" y="2"/>
                  </a:lnTo>
                  <a:lnTo>
                    <a:pt x="714" y="4"/>
                  </a:lnTo>
                  <a:lnTo>
                    <a:pt x="729" y="8"/>
                  </a:lnTo>
                  <a:lnTo>
                    <a:pt x="747" y="12"/>
                  </a:lnTo>
                  <a:lnTo>
                    <a:pt x="766" y="15"/>
                  </a:lnTo>
                  <a:lnTo>
                    <a:pt x="783" y="21"/>
                  </a:lnTo>
                  <a:lnTo>
                    <a:pt x="802" y="27"/>
                  </a:lnTo>
                  <a:lnTo>
                    <a:pt x="821" y="33"/>
                  </a:lnTo>
                  <a:lnTo>
                    <a:pt x="841" y="40"/>
                  </a:lnTo>
                  <a:lnTo>
                    <a:pt x="862" y="48"/>
                  </a:lnTo>
                  <a:lnTo>
                    <a:pt x="883" y="56"/>
                  </a:lnTo>
                  <a:lnTo>
                    <a:pt x="904" y="65"/>
                  </a:lnTo>
                  <a:lnTo>
                    <a:pt x="925" y="73"/>
                  </a:lnTo>
                  <a:lnTo>
                    <a:pt x="948" y="85"/>
                  </a:lnTo>
                  <a:lnTo>
                    <a:pt x="960" y="88"/>
                  </a:lnTo>
                  <a:lnTo>
                    <a:pt x="969" y="92"/>
                  </a:lnTo>
                  <a:lnTo>
                    <a:pt x="981" y="98"/>
                  </a:lnTo>
                  <a:lnTo>
                    <a:pt x="990" y="104"/>
                  </a:lnTo>
                  <a:lnTo>
                    <a:pt x="998" y="111"/>
                  </a:lnTo>
                  <a:lnTo>
                    <a:pt x="1006" y="119"/>
                  </a:lnTo>
                  <a:lnTo>
                    <a:pt x="1013" y="129"/>
                  </a:lnTo>
                  <a:lnTo>
                    <a:pt x="1021" y="138"/>
                  </a:lnTo>
                  <a:lnTo>
                    <a:pt x="1027" y="148"/>
                  </a:lnTo>
                  <a:lnTo>
                    <a:pt x="1033" y="157"/>
                  </a:lnTo>
                  <a:lnTo>
                    <a:pt x="1036" y="169"/>
                  </a:lnTo>
                  <a:lnTo>
                    <a:pt x="1040" y="182"/>
                  </a:lnTo>
                  <a:lnTo>
                    <a:pt x="1042" y="194"/>
                  </a:lnTo>
                  <a:lnTo>
                    <a:pt x="1044" y="207"/>
                  </a:lnTo>
                  <a:lnTo>
                    <a:pt x="1046" y="221"/>
                  </a:lnTo>
                  <a:lnTo>
                    <a:pt x="1046" y="236"/>
                  </a:lnTo>
                  <a:lnTo>
                    <a:pt x="1046" y="240"/>
                  </a:lnTo>
                  <a:lnTo>
                    <a:pt x="1046" y="244"/>
                  </a:lnTo>
                  <a:lnTo>
                    <a:pt x="1046" y="248"/>
                  </a:lnTo>
                  <a:lnTo>
                    <a:pt x="1044" y="253"/>
                  </a:lnTo>
                  <a:lnTo>
                    <a:pt x="1044" y="259"/>
                  </a:lnTo>
                  <a:lnTo>
                    <a:pt x="1044" y="265"/>
                  </a:lnTo>
                  <a:lnTo>
                    <a:pt x="1042" y="280"/>
                  </a:lnTo>
                  <a:lnTo>
                    <a:pt x="1040" y="296"/>
                  </a:lnTo>
                  <a:lnTo>
                    <a:pt x="1038" y="313"/>
                  </a:lnTo>
                  <a:lnTo>
                    <a:pt x="1036" y="332"/>
                  </a:lnTo>
                  <a:lnTo>
                    <a:pt x="1035" y="351"/>
                  </a:lnTo>
                  <a:lnTo>
                    <a:pt x="1031" y="365"/>
                  </a:lnTo>
                  <a:lnTo>
                    <a:pt x="1027" y="380"/>
                  </a:lnTo>
                  <a:lnTo>
                    <a:pt x="1023" y="397"/>
                  </a:lnTo>
                  <a:lnTo>
                    <a:pt x="1019" y="415"/>
                  </a:lnTo>
                  <a:lnTo>
                    <a:pt x="1015" y="434"/>
                  </a:lnTo>
                  <a:lnTo>
                    <a:pt x="1013" y="453"/>
                  </a:lnTo>
                  <a:lnTo>
                    <a:pt x="1011" y="474"/>
                  </a:lnTo>
                  <a:lnTo>
                    <a:pt x="1008" y="497"/>
                  </a:lnTo>
                  <a:lnTo>
                    <a:pt x="1006" y="520"/>
                  </a:lnTo>
                  <a:lnTo>
                    <a:pt x="1004" y="545"/>
                  </a:lnTo>
                  <a:lnTo>
                    <a:pt x="1004" y="570"/>
                  </a:lnTo>
                  <a:lnTo>
                    <a:pt x="1002" y="597"/>
                  </a:lnTo>
                  <a:lnTo>
                    <a:pt x="1000" y="626"/>
                  </a:lnTo>
                  <a:lnTo>
                    <a:pt x="1000" y="655"/>
                  </a:lnTo>
                  <a:lnTo>
                    <a:pt x="1000" y="683"/>
                  </a:lnTo>
                  <a:lnTo>
                    <a:pt x="1000" y="716"/>
                  </a:lnTo>
                  <a:lnTo>
                    <a:pt x="1000" y="778"/>
                  </a:lnTo>
                  <a:lnTo>
                    <a:pt x="1000" y="837"/>
                  </a:lnTo>
                  <a:lnTo>
                    <a:pt x="1000" y="897"/>
                  </a:lnTo>
                  <a:lnTo>
                    <a:pt x="1000" y="952"/>
                  </a:lnTo>
                  <a:lnTo>
                    <a:pt x="1002" y="1008"/>
                  </a:lnTo>
                  <a:lnTo>
                    <a:pt x="1002" y="1062"/>
                  </a:lnTo>
                  <a:lnTo>
                    <a:pt x="1002" y="1113"/>
                  </a:lnTo>
                  <a:lnTo>
                    <a:pt x="1004" y="1163"/>
                  </a:lnTo>
                  <a:lnTo>
                    <a:pt x="1004" y="1211"/>
                  </a:lnTo>
                  <a:lnTo>
                    <a:pt x="1006" y="1257"/>
                  </a:lnTo>
                  <a:lnTo>
                    <a:pt x="1006" y="1303"/>
                  </a:lnTo>
                  <a:lnTo>
                    <a:pt x="1008" y="1348"/>
                  </a:lnTo>
                  <a:lnTo>
                    <a:pt x="1008" y="1388"/>
                  </a:lnTo>
                  <a:lnTo>
                    <a:pt x="1010" y="1428"/>
                  </a:lnTo>
                  <a:lnTo>
                    <a:pt x="1010" y="1469"/>
                  </a:lnTo>
                  <a:lnTo>
                    <a:pt x="1011" y="1505"/>
                  </a:lnTo>
                  <a:lnTo>
                    <a:pt x="1015" y="1586"/>
                  </a:lnTo>
                  <a:lnTo>
                    <a:pt x="1019" y="1666"/>
                  </a:lnTo>
                  <a:lnTo>
                    <a:pt x="1021" y="1747"/>
                  </a:lnTo>
                  <a:lnTo>
                    <a:pt x="1025" y="1828"/>
                  </a:lnTo>
                  <a:lnTo>
                    <a:pt x="1027" y="1908"/>
                  </a:lnTo>
                  <a:lnTo>
                    <a:pt x="1027" y="1989"/>
                  </a:lnTo>
                  <a:lnTo>
                    <a:pt x="1029" y="2069"/>
                  </a:lnTo>
                  <a:lnTo>
                    <a:pt x="1029" y="2150"/>
                  </a:lnTo>
                  <a:lnTo>
                    <a:pt x="1029" y="2177"/>
                  </a:lnTo>
                  <a:lnTo>
                    <a:pt x="1029" y="2202"/>
                  </a:lnTo>
                  <a:lnTo>
                    <a:pt x="1027" y="2229"/>
                  </a:lnTo>
                  <a:lnTo>
                    <a:pt x="1027" y="2254"/>
                  </a:lnTo>
                  <a:lnTo>
                    <a:pt x="1027" y="2279"/>
                  </a:lnTo>
                  <a:lnTo>
                    <a:pt x="1025" y="2304"/>
                  </a:lnTo>
                  <a:lnTo>
                    <a:pt x="1025" y="2327"/>
                  </a:lnTo>
                  <a:lnTo>
                    <a:pt x="1023" y="2350"/>
                  </a:lnTo>
                  <a:lnTo>
                    <a:pt x="1021" y="2373"/>
                  </a:lnTo>
                  <a:lnTo>
                    <a:pt x="1019" y="2396"/>
                  </a:lnTo>
                  <a:lnTo>
                    <a:pt x="1017" y="2417"/>
                  </a:lnTo>
                  <a:lnTo>
                    <a:pt x="1015" y="2438"/>
                  </a:lnTo>
                  <a:lnTo>
                    <a:pt x="1013" y="2459"/>
                  </a:lnTo>
                  <a:lnTo>
                    <a:pt x="1011" y="2480"/>
                  </a:lnTo>
                  <a:lnTo>
                    <a:pt x="1010" y="2499"/>
                  </a:lnTo>
                  <a:lnTo>
                    <a:pt x="1008" y="2519"/>
                  </a:lnTo>
                  <a:lnTo>
                    <a:pt x="1004" y="2538"/>
                  </a:lnTo>
                  <a:lnTo>
                    <a:pt x="1002" y="2555"/>
                  </a:lnTo>
                  <a:lnTo>
                    <a:pt x="998" y="2572"/>
                  </a:lnTo>
                  <a:lnTo>
                    <a:pt x="996" y="2590"/>
                  </a:lnTo>
                  <a:lnTo>
                    <a:pt x="992" y="2607"/>
                  </a:lnTo>
                  <a:lnTo>
                    <a:pt x="988" y="2622"/>
                  </a:lnTo>
                  <a:lnTo>
                    <a:pt x="985" y="2640"/>
                  </a:lnTo>
                  <a:lnTo>
                    <a:pt x="983" y="2653"/>
                  </a:lnTo>
                  <a:lnTo>
                    <a:pt x="979" y="2668"/>
                  </a:lnTo>
                  <a:lnTo>
                    <a:pt x="973" y="2682"/>
                  </a:lnTo>
                  <a:lnTo>
                    <a:pt x="969" y="2695"/>
                  </a:lnTo>
                  <a:lnTo>
                    <a:pt x="965" y="2709"/>
                  </a:lnTo>
                  <a:lnTo>
                    <a:pt x="962" y="2722"/>
                  </a:lnTo>
                  <a:lnTo>
                    <a:pt x="958" y="2734"/>
                  </a:lnTo>
                  <a:lnTo>
                    <a:pt x="952" y="2745"/>
                  </a:lnTo>
                  <a:lnTo>
                    <a:pt x="948" y="2757"/>
                  </a:lnTo>
                  <a:lnTo>
                    <a:pt x="931" y="2782"/>
                  </a:lnTo>
                  <a:lnTo>
                    <a:pt x="916" y="2807"/>
                  </a:lnTo>
                  <a:lnTo>
                    <a:pt x="900" y="2828"/>
                  </a:lnTo>
                  <a:lnTo>
                    <a:pt x="885" y="2849"/>
                  </a:lnTo>
                  <a:lnTo>
                    <a:pt x="871" y="2866"/>
                  </a:lnTo>
                  <a:lnTo>
                    <a:pt x="856" y="2883"/>
                  </a:lnTo>
                  <a:lnTo>
                    <a:pt x="841" y="2899"/>
                  </a:lnTo>
                  <a:lnTo>
                    <a:pt x="827" y="2912"/>
                  </a:lnTo>
                  <a:lnTo>
                    <a:pt x="814" y="2924"/>
                  </a:lnTo>
                  <a:lnTo>
                    <a:pt x="800" y="2935"/>
                  </a:lnTo>
                  <a:lnTo>
                    <a:pt x="787" y="2943"/>
                  </a:lnTo>
                  <a:lnTo>
                    <a:pt x="775" y="2951"/>
                  </a:lnTo>
                  <a:lnTo>
                    <a:pt x="762" y="2956"/>
                  </a:lnTo>
                  <a:lnTo>
                    <a:pt x="750" y="2960"/>
                  </a:lnTo>
                  <a:lnTo>
                    <a:pt x="739" y="2962"/>
                  </a:lnTo>
                  <a:lnTo>
                    <a:pt x="727" y="2964"/>
                  </a:lnTo>
                  <a:lnTo>
                    <a:pt x="718" y="2962"/>
                  </a:lnTo>
                  <a:lnTo>
                    <a:pt x="706" y="2962"/>
                  </a:lnTo>
                  <a:lnTo>
                    <a:pt x="697" y="2960"/>
                  </a:lnTo>
                  <a:lnTo>
                    <a:pt x="687" y="2958"/>
                  </a:lnTo>
                  <a:lnTo>
                    <a:pt x="677" y="2954"/>
                  </a:lnTo>
                  <a:lnTo>
                    <a:pt x="668" y="2951"/>
                  </a:lnTo>
                  <a:lnTo>
                    <a:pt x="658" y="2947"/>
                  </a:lnTo>
                  <a:lnTo>
                    <a:pt x="649" y="2941"/>
                  </a:lnTo>
                  <a:lnTo>
                    <a:pt x="641" y="2935"/>
                  </a:lnTo>
                  <a:lnTo>
                    <a:pt x="631" y="2929"/>
                  </a:lnTo>
                  <a:lnTo>
                    <a:pt x="624" y="2922"/>
                  </a:lnTo>
                  <a:lnTo>
                    <a:pt x="614" y="2914"/>
                  </a:lnTo>
                  <a:lnTo>
                    <a:pt x="606" y="2906"/>
                  </a:lnTo>
                  <a:lnTo>
                    <a:pt x="599" y="2897"/>
                  </a:lnTo>
                  <a:lnTo>
                    <a:pt x="591" y="2887"/>
                  </a:lnTo>
                  <a:lnTo>
                    <a:pt x="583" y="2878"/>
                  </a:lnTo>
                  <a:lnTo>
                    <a:pt x="562" y="2849"/>
                  </a:lnTo>
                  <a:lnTo>
                    <a:pt x="537" y="2820"/>
                  </a:lnTo>
                  <a:lnTo>
                    <a:pt x="514" y="2791"/>
                  </a:lnTo>
                  <a:lnTo>
                    <a:pt x="489" y="2760"/>
                  </a:lnTo>
                  <a:lnTo>
                    <a:pt x="462" y="2730"/>
                  </a:lnTo>
                  <a:lnTo>
                    <a:pt x="434" y="2701"/>
                  </a:lnTo>
                  <a:lnTo>
                    <a:pt x="405" y="2670"/>
                  </a:lnTo>
                  <a:lnTo>
                    <a:pt x="376" y="2638"/>
                  </a:lnTo>
                  <a:lnTo>
                    <a:pt x="345" y="2607"/>
                  </a:lnTo>
                  <a:lnTo>
                    <a:pt x="313" y="2576"/>
                  </a:lnTo>
                  <a:lnTo>
                    <a:pt x="280" y="2544"/>
                  </a:lnTo>
                  <a:lnTo>
                    <a:pt x="247" y="2511"/>
                  </a:lnTo>
                  <a:lnTo>
                    <a:pt x="213" y="2478"/>
                  </a:lnTo>
                  <a:lnTo>
                    <a:pt x="176" y="2446"/>
                  </a:lnTo>
                  <a:lnTo>
                    <a:pt x="142" y="2413"/>
                  </a:lnTo>
                  <a:lnTo>
                    <a:pt x="103" y="2380"/>
                  </a:lnTo>
                  <a:lnTo>
                    <a:pt x="92" y="2373"/>
                  </a:lnTo>
                  <a:lnTo>
                    <a:pt x="80" y="2365"/>
                  </a:lnTo>
                  <a:lnTo>
                    <a:pt x="69" y="2357"/>
                  </a:lnTo>
                  <a:lnTo>
                    <a:pt x="59" y="2350"/>
                  </a:lnTo>
                  <a:lnTo>
                    <a:pt x="50" y="2342"/>
                  </a:lnTo>
                  <a:lnTo>
                    <a:pt x="40" y="2334"/>
                  </a:lnTo>
                  <a:lnTo>
                    <a:pt x="32" y="2327"/>
                  </a:lnTo>
                  <a:lnTo>
                    <a:pt x="27" y="2321"/>
                  </a:lnTo>
                  <a:lnTo>
                    <a:pt x="19" y="2313"/>
                  </a:lnTo>
                  <a:lnTo>
                    <a:pt x="15" y="2307"/>
                  </a:lnTo>
                  <a:lnTo>
                    <a:pt x="9" y="2300"/>
                  </a:lnTo>
                  <a:lnTo>
                    <a:pt x="6" y="2294"/>
                  </a:lnTo>
                  <a:lnTo>
                    <a:pt x="4" y="2288"/>
                  </a:lnTo>
                  <a:lnTo>
                    <a:pt x="2" y="2282"/>
                  </a:lnTo>
                  <a:lnTo>
                    <a:pt x="0" y="2277"/>
                  </a:lnTo>
                  <a:lnTo>
                    <a:pt x="0" y="2271"/>
                  </a:lnTo>
                  <a:lnTo>
                    <a:pt x="0" y="2261"/>
                  </a:lnTo>
                  <a:lnTo>
                    <a:pt x="2" y="2254"/>
                  </a:lnTo>
                  <a:lnTo>
                    <a:pt x="6" y="2248"/>
                  </a:lnTo>
                  <a:lnTo>
                    <a:pt x="9" y="2242"/>
                  </a:lnTo>
                  <a:lnTo>
                    <a:pt x="13" y="2238"/>
                  </a:lnTo>
                  <a:lnTo>
                    <a:pt x="19" y="2236"/>
                  </a:lnTo>
                  <a:lnTo>
                    <a:pt x="27" y="2235"/>
                  </a:lnTo>
                  <a:lnTo>
                    <a:pt x="34" y="2235"/>
                  </a:lnTo>
                  <a:lnTo>
                    <a:pt x="46" y="2235"/>
                  </a:lnTo>
                  <a:lnTo>
                    <a:pt x="57" y="2236"/>
                  </a:lnTo>
                  <a:lnTo>
                    <a:pt x="73" y="2238"/>
                  </a:lnTo>
                  <a:lnTo>
                    <a:pt x="86" y="2242"/>
                  </a:lnTo>
                  <a:lnTo>
                    <a:pt x="102" y="2246"/>
                  </a:lnTo>
                  <a:lnTo>
                    <a:pt x="119" y="2252"/>
                  </a:lnTo>
                  <a:lnTo>
                    <a:pt x="136" y="2258"/>
                  </a:lnTo>
                  <a:lnTo>
                    <a:pt x="155" y="2265"/>
                  </a:lnTo>
                  <a:lnTo>
                    <a:pt x="178" y="2271"/>
                  </a:lnTo>
                  <a:lnTo>
                    <a:pt x="199" y="2279"/>
                  </a:lnTo>
                  <a:lnTo>
                    <a:pt x="221" y="2286"/>
                  </a:lnTo>
                  <a:lnTo>
                    <a:pt x="240" y="2292"/>
                  </a:lnTo>
                  <a:lnTo>
                    <a:pt x="261" y="2300"/>
                  </a:lnTo>
                  <a:lnTo>
                    <a:pt x="280" y="2306"/>
                  </a:lnTo>
                  <a:lnTo>
                    <a:pt x="299" y="2311"/>
                  </a:lnTo>
                  <a:lnTo>
                    <a:pt x="317" y="2317"/>
                  </a:lnTo>
                  <a:lnTo>
                    <a:pt x="336" y="2323"/>
                  </a:lnTo>
                  <a:lnTo>
                    <a:pt x="353" y="2329"/>
                  </a:lnTo>
                  <a:lnTo>
                    <a:pt x="368" y="2334"/>
                  </a:lnTo>
                  <a:lnTo>
                    <a:pt x="386" y="2338"/>
                  </a:lnTo>
                  <a:lnTo>
                    <a:pt x="401" y="2342"/>
                  </a:lnTo>
                  <a:lnTo>
                    <a:pt x="416" y="2348"/>
                  </a:lnTo>
                  <a:lnTo>
                    <a:pt x="432" y="2352"/>
                  </a:lnTo>
                  <a:lnTo>
                    <a:pt x="445" y="2355"/>
                  </a:lnTo>
                  <a:lnTo>
                    <a:pt x="461" y="2359"/>
                  </a:lnTo>
                  <a:lnTo>
                    <a:pt x="474" y="2363"/>
                  </a:lnTo>
                  <a:lnTo>
                    <a:pt x="486" y="2365"/>
                  </a:lnTo>
                  <a:lnTo>
                    <a:pt x="499" y="2369"/>
                  </a:lnTo>
                  <a:lnTo>
                    <a:pt x="510" y="2371"/>
                  </a:lnTo>
                  <a:lnTo>
                    <a:pt x="522" y="2375"/>
                  </a:lnTo>
                  <a:lnTo>
                    <a:pt x="532" y="2377"/>
                  </a:lnTo>
                  <a:lnTo>
                    <a:pt x="543" y="2378"/>
                  </a:lnTo>
                  <a:lnTo>
                    <a:pt x="553" y="2380"/>
                  </a:lnTo>
                  <a:lnTo>
                    <a:pt x="562" y="2382"/>
                  </a:lnTo>
                  <a:lnTo>
                    <a:pt x="570" y="2382"/>
                  </a:lnTo>
                  <a:lnTo>
                    <a:pt x="580" y="2384"/>
                  </a:lnTo>
                  <a:lnTo>
                    <a:pt x="587" y="2384"/>
                  </a:lnTo>
                  <a:lnTo>
                    <a:pt x="593" y="2386"/>
                  </a:lnTo>
                  <a:lnTo>
                    <a:pt x="601" y="2386"/>
                  </a:lnTo>
                  <a:lnTo>
                    <a:pt x="606" y="2386"/>
                  </a:lnTo>
                  <a:lnTo>
                    <a:pt x="614" y="2386"/>
                  </a:lnTo>
                  <a:lnTo>
                    <a:pt x="622" y="2384"/>
                  </a:lnTo>
                  <a:lnTo>
                    <a:pt x="628" y="2380"/>
                  </a:lnTo>
                  <a:lnTo>
                    <a:pt x="633" y="2377"/>
                  </a:lnTo>
                  <a:lnTo>
                    <a:pt x="639" y="2373"/>
                  </a:lnTo>
                  <a:lnTo>
                    <a:pt x="645" y="2365"/>
                  </a:lnTo>
                  <a:lnTo>
                    <a:pt x="651" y="2357"/>
                  </a:lnTo>
                  <a:lnTo>
                    <a:pt x="654" y="2350"/>
                  </a:lnTo>
                  <a:lnTo>
                    <a:pt x="658" y="2340"/>
                  </a:lnTo>
                  <a:lnTo>
                    <a:pt x="662" y="2329"/>
                  </a:lnTo>
                  <a:lnTo>
                    <a:pt x="666" y="2317"/>
                  </a:lnTo>
                  <a:lnTo>
                    <a:pt x="668" y="2304"/>
                  </a:lnTo>
                  <a:lnTo>
                    <a:pt x="672" y="2290"/>
                  </a:lnTo>
                  <a:lnTo>
                    <a:pt x="674" y="2275"/>
                  </a:lnTo>
                  <a:lnTo>
                    <a:pt x="676" y="2258"/>
                  </a:lnTo>
                  <a:lnTo>
                    <a:pt x="676" y="2240"/>
                  </a:lnTo>
                  <a:lnTo>
                    <a:pt x="677" y="2227"/>
                  </a:lnTo>
                  <a:lnTo>
                    <a:pt x="679" y="2211"/>
                  </a:lnTo>
                  <a:lnTo>
                    <a:pt x="681" y="2196"/>
                  </a:lnTo>
                  <a:lnTo>
                    <a:pt x="683" y="2179"/>
                  </a:lnTo>
                  <a:lnTo>
                    <a:pt x="685" y="2160"/>
                  </a:lnTo>
                  <a:lnTo>
                    <a:pt x="687" y="2139"/>
                  </a:lnTo>
                  <a:lnTo>
                    <a:pt x="689" y="2117"/>
                  </a:lnTo>
                  <a:lnTo>
                    <a:pt x="691" y="2092"/>
                  </a:lnTo>
                  <a:lnTo>
                    <a:pt x="693" y="2067"/>
                  </a:lnTo>
                  <a:lnTo>
                    <a:pt x="695" y="2043"/>
                  </a:lnTo>
                  <a:lnTo>
                    <a:pt x="695" y="2014"/>
                  </a:lnTo>
                  <a:lnTo>
                    <a:pt x="697" y="1985"/>
                  </a:lnTo>
                  <a:lnTo>
                    <a:pt x="699" y="1954"/>
                  </a:lnTo>
                  <a:lnTo>
                    <a:pt x="699" y="1922"/>
                  </a:lnTo>
                  <a:lnTo>
                    <a:pt x="701" y="1887"/>
                  </a:lnTo>
                  <a:lnTo>
                    <a:pt x="702" y="1852"/>
                  </a:lnTo>
                  <a:lnTo>
                    <a:pt x="702" y="1816"/>
                  </a:lnTo>
                  <a:lnTo>
                    <a:pt x="704" y="1778"/>
                  </a:lnTo>
                  <a:lnTo>
                    <a:pt x="704" y="1737"/>
                  </a:lnTo>
                  <a:lnTo>
                    <a:pt x="706" y="1697"/>
                  </a:lnTo>
                  <a:lnTo>
                    <a:pt x="706" y="1653"/>
                  </a:lnTo>
                  <a:lnTo>
                    <a:pt x="706" y="1609"/>
                  </a:lnTo>
                  <a:lnTo>
                    <a:pt x="708" y="1565"/>
                  </a:lnTo>
                  <a:lnTo>
                    <a:pt x="708" y="1517"/>
                  </a:lnTo>
                  <a:lnTo>
                    <a:pt x="708" y="1469"/>
                  </a:lnTo>
                  <a:lnTo>
                    <a:pt x="710" y="1419"/>
                  </a:lnTo>
                  <a:lnTo>
                    <a:pt x="710" y="1367"/>
                  </a:lnTo>
                  <a:lnTo>
                    <a:pt x="710" y="1313"/>
                  </a:lnTo>
                  <a:lnTo>
                    <a:pt x="710" y="1259"/>
                  </a:lnTo>
                  <a:lnTo>
                    <a:pt x="710" y="1204"/>
                  </a:lnTo>
                  <a:lnTo>
                    <a:pt x="710" y="1146"/>
                  </a:lnTo>
                  <a:lnTo>
                    <a:pt x="710" y="1087"/>
                  </a:lnTo>
                  <a:lnTo>
                    <a:pt x="710" y="1023"/>
                  </a:lnTo>
                  <a:lnTo>
                    <a:pt x="710" y="964"/>
                  </a:lnTo>
                  <a:lnTo>
                    <a:pt x="708" y="904"/>
                  </a:lnTo>
                  <a:lnTo>
                    <a:pt x="704" y="847"/>
                  </a:lnTo>
                  <a:lnTo>
                    <a:pt x="702" y="789"/>
                  </a:lnTo>
                  <a:lnTo>
                    <a:pt x="699" y="733"/>
                  </a:lnTo>
                  <a:lnTo>
                    <a:pt x="695" y="680"/>
                  </a:lnTo>
                  <a:lnTo>
                    <a:pt x="689" y="628"/>
                  </a:lnTo>
                  <a:lnTo>
                    <a:pt x="683" y="576"/>
                  </a:lnTo>
                  <a:lnTo>
                    <a:pt x="677" y="526"/>
                  </a:lnTo>
                  <a:lnTo>
                    <a:pt x="672" y="476"/>
                  </a:lnTo>
                  <a:lnTo>
                    <a:pt x="664" y="430"/>
                  </a:lnTo>
                  <a:lnTo>
                    <a:pt x="656" y="384"/>
                  </a:lnTo>
                  <a:lnTo>
                    <a:pt x="649" y="340"/>
                  </a:lnTo>
                  <a:lnTo>
                    <a:pt x="639" y="296"/>
                  </a:lnTo>
                  <a:lnTo>
                    <a:pt x="629" y="253"/>
                  </a:lnTo>
                  <a:lnTo>
                    <a:pt x="626" y="240"/>
                  </a:lnTo>
                  <a:lnTo>
                    <a:pt x="620" y="225"/>
                  </a:lnTo>
                  <a:lnTo>
                    <a:pt x="616" y="211"/>
                  </a:lnTo>
                  <a:lnTo>
                    <a:pt x="612" y="200"/>
                  </a:lnTo>
                  <a:lnTo>
                    <a:pt x="608" y="186"/>
                  </a:lnTo>
                  <a:lnTo>
                    <a:pt x="605" y="175"/>
                  </a:lnTo>
                  <a:lnTo>
                    <a:pt x="601" y="163"/>
                  </a:lnTo>
                  <a:lnTo>
                    <a:pt x="599" y="154"/>
                  </a:lnTo>
                  <a:lnTo>
                    <a:pt x="597" y="142"/>
                  </a:lnTo>
                  <a:lnTo>
                    <a:pt x="595" y="133"/>
                  </a:lnTo>
                  <a:lnTo>
                    <a:pt x="591" y="115"/>
                  </a:lnTo>
                  <a:lnTo>
                    <a:pt x="589" y="98"/>
                  </a:lnTo>
                  <a:lnTo>
                    <a:pt x="589" y="85"/>
                  </a:lnTo>
                  <a:lnTo>
                    <a:pt x="589" y="75"/>
                  </a:lnTo>
                  <a:lnTo>
                    <a:pt x="591" y="65"/>
                  </a:lnTo>
                  <a:lnTo>
                    <a:pt x="591" y="56"/>
                  </a:lnTo>
                  <a:lnTo>
                    <a:pt x="593" y="48"/>
                  </a:lnTo>
                  <a:lnTo>
                    <a:pt x="595" y="40"/>
                  </a:lnTo>
                  <a:lnTo>
                    <a:pt x="599" y="33"/>
                  </a:lnTo>
                  <a:lnTo>
                    <a:pt x="603" y="27"/>
                  </a:lnTo>
                  <a:lnTo>
                    <a:pt x="606" y="21"/>
                  </a:lnTo>
                  <a:lnTo>
                    <a:pt x="610" y="15"/>
                  </a:lnTo>
                  <a:lnTo>
                    <a:pt x="614" y="12"/>
                  </a:lnTo>
                  <a:lnTo>
                    <a:pt x="620" y="8"/>
                  </a:lnTo>
                  <a:lnTo>
                    <a:pt x="626" y="4"/>
                  </a:lnTo>
                  <a:lnTo>
                    <a:pt x="631" y="2"/>
                  </a:lnTo>
                  <a:lnTo>
                    <a:pt x="639" y="0"/>
                  </a:lnTo>
                  <a:lnTo>
                    <a:pt x="645" y="0"/>
                  </a:lnTo>
                  <a:lnTo>
                    <a:pt x="653" y="0"/>
                  </a:lnTo>
                  <a:lnTo>
                    <a:pt x="65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86000" y="1295400"/>
            <a:ext cx="618483" cy="1455324"/>
            <a:chOff x="3048000" y="3189186"/>
            <a:chExt cx="618483" cy="1455324"/>
          </a:xfrm>
        </p:grpSpPr>
        <p:sp>
          <p:nvSpPr>
            <p:cNvPr id="2" name="Freeform 5"/>
            <p:cNvSpPr>
              <a:spLocks/>
            </p:cNvSpPr>
            <p:nvPr/>
          </p:nvSpPr>
          <p:spPr bwMode="auto">
            <a:xfrm>
              <a:off x="3111628" y="3578504"/>
              <a:ext cx="554855" cy="171706"/>
            </a:xfrm>
            <a:custGeom>
              <a:avLst/>
              <a:gdLst/>
              <a:ahLst/>
              <a:cxnLst>
                <a:cxn ang="0">
                  <a:pos x="1760" y="2"/>
                </a:cxn>
                <a:cxn ang="0">
                  <a:pos x="1814" y="13"/>
                </a:cxn>
                <a:cxn ang="0">
                  <a:pos x="1873" y="34"/>
                </a:cxn>
                <a:cxn ang="0">
                  <a:pos x="1941" y="63"/>
                </a:cxn>
                <a:cxn ang="0">
                  <a:pos x="1992" y="90"/>
                </a:cxn>
                <a:cxn ang="0">
                  <a:pos x="2025" y="119"/>
                </a:cxn>
                <a:cxn ang="0">
                  <a:pos x="2048" y="148"/>
                </a:cxn>
                <a:cxn ang="0">
                  <a:pos x="2058" y="180"/>
                </a:cxn>
                <a:cxn ang="0">
                  <a:pos x="2054" y="211"/>
                </a:cxn>
                <a:cxn ang="0">
                  <a:pos x="2035" y="236"/>
                </a:cxn>
                <a:cxn ang="0">
                  <a:pos x="2000" y="259"/>
                </a:cxn>
                <a:cxn ang="0">
                  <a:pos x="1950" y="280"/>
                </a:cxn>
                <a:cxn ang="0">
                  <a:pos x="1908" y="297"/>
                </a:cxn>
                <a:cxn ang="0">
                  <a:pos x="1860" y="315"/>
                </a:cxn>
                <a:cxn ang="0">
                  <a:pos x="1802" y="332"/>
                </a:cxn>
                <a:cxn ang="0">
                  <a:pos x="1733" y="349"/>
                </a:cxn>
                <a:cxn ang="0">
                  <a:pos x="1655" y="369"/>
                </a:cxn>
                <a:cxn ang="0">
                  <a:pos x="1564" y="390"/>
                </a:cxn>
                <a:cxn ang="0">
                  <a:pos x="1465" y="413"/>
                </a:cxn>
                <a:cxn ang="0">
                  <a:pos x="1353" y="436"/>
                </a:cxn>
                <a:cxn ang="0">
                  <a:pos x="1192" y="468"/>
                </a:cxn>
                <a:cxn ang="0">
                  <a:pos x="1033" y="497"/>
                </a:cxn>
                <a:cxn ang="0">
                  <a:pos x="887" y="520"/>
                </a:cxn>
                <a:cxn ang="0">
                  <a:pos x="756" y="539"/>
                </a:cxn>
                <a:cxn ang="0">
                  <a:pos x="643" y="555"/>
                </a:cxn>
                <a:cxn ang="0">
                  <a:pos x="545" y="566"/>
                </a:cxn>
                <a:cxn ang="0">
                  <a:pos x="463" y="574"/>
                </a:cxn>
                <a:cxn ang="0">
                  <a:pos x="395" y="576"/>
                </a:cxn>
                <a:cxn ang="0">
                  <a:pos x="305" y="574"/>
                </a:cxn>
                <a:cxn ang="0">
                  <a:pos x="219" y="566"/>
                </a:cxn>
                <a:cxn ang="0">
                  <a:pos x="148" y="553"/>
                </a:cxn>
                <a:cxn ang="0">
                  <a:pos x="92" y="534"/>
                </a:cxn>
                <a:cxn ang="0">
                  <a:pos x="54" y="505"/>
                </a:cxn>
                <a:cxn ang="0">
                  <a:pos x="27" y="476"/>
                </a:cxn>
                <a:cxn ang="0">
                  <a:pos x="8" y="449"/>
                </a:cxn>
                <a:cxn ang="0">
                  <a:pos x="0" y="424"/>
                </a:cxn>
                <a:cxn ang="0">
                  <a:pos x="6" y="403"/>
                </a:cxn>
                <a:cxn ang="0">
                  <a:pos x="33" y="384"/>
                </a:cxn>
                <a:cxn ang="0">
                  <a:pos x="82" y="369"/>
                </a:cxn>
                <a:cxn ang="0">
                  <a:pos x="152" y="359"/>
                </a:cxn>
                <a:cxn ang="0">
                  <a:pos x="328" y="338"/>
                </a:cxn>
                <a:cxn ang="0">
                  <a:pos x="543" y="303"/>
                </a:cxn>
                <a:cxn ang="0">
                  <a:pos x="770" y="261"/>
                </a:cxn>
                <a:cxn ang="0">
                  <a:pos x="1008" y="209"/>
                </a:cxn>
                <a:cxn ang="0">
                  <a:pos x="1192" y="163"/>
                </a:cxn>
                <a:cxn ang="0">
                  <a:pos x="1342" y="123"/>
                </a:cxn>
                <a:cxn ang="0">
                  <a:pos x="1476" y="81"/>
                </a:cxn>
                <a:cxn ang="0">
                  <a:pos x="1597" y="40"/>
                </a:cxn>
                <a:cxn ang="0">
                  <a:pos x="1670" y="11"/>
                </a:cxn>
                <a:cxn ang="0">
                  <a:pos x="1714" y="0"/>
                </a:cxn>
              </a:cxnLst>
              <a:rect l="0" t="0" r="r" b="b"/>
              <a:pathLst>
                <a:path w="2058" h="576">
                  <a:moveTo>
                    <a:pt x="1722" y="0"/>
                  </a:moveTo>
                  <a:lnTo>
                    <a:pt x="1735" y="0"/>
                  </a:lnTo>
                  <a:lnTo>
                    <a:pt x="1747" y="0"/>
                  </a:lnTo>
                  <a:lnTo>
                    <a:pt x="1760" y="2"/>
                  </a:lnTo>
                  <a:lnTo>
                    <a:pt x="1772" y="4"/>
                  </a:lnTo>
                  <a:lnTo>
                    <a:pt x="1785" y="6"/>
                  </a:lnTo>
                  <a:lnTo>
                    <a:pt x="1801" y="10"/>
                  </a:lnTo>
                  <a:lnTo>
                    <a:pt x="1814" y="13"/>
                  </a:lnTo>
                  <a:lnTo>
                    <a:pt x="1827" y="17"/>
                  </a:lnTo>
                  <a:lnTo>
                    <a:pt x="1843" y="23"/>
                  </a:lnTo>
                  <a:lnTo>
                    <a:pt x="1858" y="27"/>
                  </a:lnTo>
                  <a:lnTo>
                    <a:pt x="1873" y="34"/>
                  </a:lnTo>
                  <a:lnTo>
                    <a:pt x="1891" y="40"/>
                  </a:lnTo>
                  <a:lnTo>
                    <a:pt x="1906" y="48"/>
                  </a:lnTo>
                  <a:lnTo>
                    <a:pt x="1923" y="56"/>
                  </a:lnTo>
                  <a:lnTo>
                    <a:pt x="1941" y="63"/>
                  </a:lnTo>
                  <a:lnTo>
                    <a:pt x="1960" y="73"/>
                  </a:lnTo>
                  <a:lnTo>
                    <a:pt x="1971" y="79"/>
                  </a:lnTo>
                  <a:lnTo>
                    <a:pt x="1981" y="84"/>
                  </a:lnTo>
                  <a:lnTo>
                    <a:pt x="1992" y="90"/>
                  </a:lnTo>
                  <a:lnTo>
                    <a:pt x="2002" y="98"/>
                  </a:lnTo>
                  <a:lnTo>
                    <a:pt x="2010" y="104"/>
                  </a:lnTo>
                  <a:lnTo>
                    <a:pt x="2017" y="111"/>
                  </a:lnTo>
                  <a:lnTo>
                    <a:pt x="2025" y="119"/>
                  </a:lnTo>
                  <a:lnTo>
                    <a:pt x="2033" y="127"/>
                  </a:lnTo>
                  <a:lnTo>
                    <a:pt x="2039" y="132"/>
                  </a:lnTo>
                  <a:lnTo>
                    <a:pt x="2044" y="140"/>
                  </a:lnTo>
                  <a:lnTo>
                    <a:pt x="2048" y="148"/>
                  </a:lnTo>
                  <a:lnTo>
                    <a:pt x="2052" y="155"/>
                  </a:lnTo>
                  <a:lnTo>
                    <a:pt x="2054" y="163"/>
                  </a:lnTo>
                  <a:lnTo>
                    <a:pt x="2056" y="173"/>
                  </a:lnTo>
                  <a:lnTo>
                    <a:pt x="2058" y="180"/>
                  </a:lnTo>
                  <a:lnTo>
                    <a:pt x="2058" y="188"/>
                  </a:lnTo>
                  <a:lnTo>
                    <a:pt x="2058" y="196"/>
                  </a:lnTo>
                  <a:lnTo>
                    <a:pt x="2056" y="203"/>
                  </a:lnTo>
                  <a:lnTo>
                    <a:pt x="2054" y="211"/>
                  </a:lnTo>
                  <a:lnTo>
                    <a:pt x="2050" y="217"/>
                  </a:lnTo>
                  <a:lnTo>
                    <a:pt x="2046" y="225"/>
                  </a:lnTo>
                  <a:lnTo>
                    <a:pt x="2040" y="230"/>
                  </a:lnTo>
                  <a:lnTo>
                    <a:pt x="2035" y="236"/>
                  </a:lnTo>
                  <a:lnTo>
                    <a:pt x="2027" y="244"/>
                  </a:lnTo>
                  <a:lnTo>
                    <a:pt x="2019" y="249"/>
                  </a:lnTo>
                  <a:lnTo>
                    <a:pt x="2010" y="255"/>
                  </a:lnTo>
                  <a:lnTo>
                    <a:pt x="2000" y="259"/>
                  </a:lnTo>
                  <a:lnTo>
                    <a:pt x="1989" y="265"/>
                  </a:lnTo>
                  <a:lnTo>
                    <a:pt x="1977" y="271"/>
                  </a:lnTo>
                  <a:lnTo>
                    <a:pt x="1966" y="276"/>
                  </a:lnTo>
                  <a:lnTo>
                    <a:pt x="1950" y="280"/>
                  </a:lnTo>
                  <a:lnTo>
                    <a:pt x="1937" y="286"/>
                  </a:lnTo>
                  <a:lnTo>
                    <a:pt x="1927" y="290"/>
                  </a:lnTo>
                  <a:lnTo>
                    <a:pt x="1918" y="294"/>
                  </a:lnTo>
                  <a:lnTo>
                    <a:pt x="1908" y="297"/>
                  </a:lnTo>
                  <a:lnTo>
                    <a:pt x="1896" y="301"/>
                  </a:lnTo>
                  <a:lnTo>
                    <a:pt x="1885" y="305"/>
                  </a:lnTo>
                  <a:lnTo>
                    <a:pt x="1873" y="309"/>
                  </a:lnTo>
                  <a:lnTo>
                    <a:pt x="1860" y="315"/>
                  </a:lnTo>
                  <a:lnTo>
                    <a:pt x="1847" y="319"/>
                  </a:lnTo>
                  <a:lnTo>
                    <a:pt x="1833" y="322"/>
                  </a:lnTo>
                  <a:lnTo>
                    <a:pt x="1818" y="326"/>
                  </a:lnTo>
                  <a:lnTo>
                    <a:pt x="1802" y="332"/>
                  </a:lnTo>
                  <a:lnTo>
                    <a:pt x="1785" y="336"/>
                  </a:lnTo>
                  <a:lnTo>
                    <a:pt x="1770" y="340"/>
                  </a:lnTo>
                  <a:lnTo>
                    <a:pt x="1751" y="345"/>
                  </a:lnTo>
                  <a:lnTo>
                    <a:pt x="1733" y="349"/>
                  </a:lnTo>
                  <a:lnTo>
                    <a:pt x="1714" y="355"/>
                  </a:lnTo>
                  <a:lnTo>
                    <a:pt x="1695" y="359"/>
                  </a:lnTo>
                  <a:lnTo>
                    <a:pt x="1676" y="365"/>
                  </a:lnTo>
                  <a:lnTo>
                    <a:pt x="1655" y="369"/>
                  </a:lnTo>
                  <a:lnTo>
                    <a:pt x="1634" y="374"/>
                  </a:lnTo>
                  <a:lnTo>
                    <a:pt x="1610" y="380"/>
                  </a:lnTo>
                  <a:lnTo>
                    <a:pt x="1587" y="384"/>
                  </a:lnTo>
                  <a:lnTo>
                    <a:pt x="1564" y="390"/>
                  </a:lnTo>
                  <a:lnTo>
                    <a:pt x="1539" y="395"/>
                  </a:lnTo>
                  <a:lnTo>
                    <a:pt x="1516" y="401"/>
                  </a:lnTo>
                  <a:lnTo>
                    <a:pt x="1490" y="407"/>
                  </a:lnTo>
                  <a:lnTo>
                    <a:pt x="1465" y="413"/>
                  </a:lnTo>
                  <a:lnTo>
                    <a:pt x="1438" y="418"/>
                  </a:lnTo>
                  <a:lnTo>
                    <a:pt x="1409" y="424"/>
                  </a:lnTo>
                  <a:lnTo>
                    <a:pt x="1382" y="430"/>
                  </a:lnTo>
                  <a:lnTo>
                    <a:pt x="1353" y="436"/>
                  </a:lnTo>
                  <a:lnTo>
                    <a:pt x="1324" y="443"/>
                  </a:lnTo>
                  <a:lnTo>
                    <a:pt x="1278" y="451"/>
                  </a:lnTo>
                  <a:lnTo>
                    <a:pt x="1236" y="461"/>
                  </a:lnTo>
                  <a:lnTo>
                    <a:pt x="1192" y="468"/>
                  </a:lnTo>
                  <a:lnTo>
                    <a:pt x="1152" y="476"/>
                  </a:lnTo>
                  <a:lnTo>
                    <a:pt x="1111" y="482"/>
                  </a:lnTo>
                  <a:lnTo>
                    <a:pt x="1071" y="489"/>
                  </a:lnTo>
                  <a:lnTo>
                    <a:pt x="1033" y="497"/>
                  </a:lnTo>
                  <a:lnTo>
                    <a:pt x="994" y="503"/>
                  </a:lnTo>
                  <a:lnTo>
                    <a:pt x="958" y="509"/>
                  </a:lnTo>
                  <a:lnTo>
                    <a:pt x="921" y="514"/>
                  </a:lnTo>
                  <a:lnTo>
                    <a:pt x="887" y="520"/>
                  </a:lnTo>
                  <a:lnTo>
                    <a:pt x="852" y="526"/>
                  </a:lnTo>
                  <a:lnTo>
                    <a:pt x="820" y="532"/>
                  </a:lnTo>
                  <a:lnTo>
                    <a:pt x="789" y="536"/>
                  </a:lnTo>
                  <a:lnTo>
                    <a:pt x="756" y="539"/>
                  </a:lnTo>
                  <a:lnTo>
                    <a:pt x="727" y="545"/>
                  </a:lnTo>
                  <a:lnTo>
                    <a:pt x="699" y="549"/>
                  </a:lnTo>
                  <a:lnTo>
                    <a:pt x="670" y="553"/>
                  </a:lnTo>
                  <a:lnTo>
                    <a:pt x="643" y="555"/>
                  </a:lnTo>
                  <a:lnTo>
                    <a:pt x="616" y="559"/>
                  </a:lnTo>
                  <a:lnTo>
                    <a:pt x="591" y="562"/>
                  </a:lnTo>
                  <a:lnTo>
                    <a:pt x="568" y="564"/>
                  </a:lnTo>
                  <a:lnTo>
                    <a:pt x="545" y="566"/>
                  </a:lnTo>
                  <a:lnTo>
                    <a:pt x="522" y="568"/>
                  </a:lnTo>
                  <a:lnTo>
                    <a:pt x="501" y="570"/>
                  </a:lnTo>
                  <a:lnTo>
                    <a:pt x="482" y="572"/>
                  </a:lnTo>
                  <a:lnTo>
                    <a:pt x="463" y="574"/>
                  </a:lnTo>
                  <a:lnTo>
                    <a:pt x="443" y="574"/>
                  </a:lnTo>
                  <a:lnTo>
                    <a:pt x="426" y="576"/>
                  </a:lnTo>
                  <a:lnTo>
                    <a:pt x="411" y="576"/>
                  </a:lnTo>
                  <a:lnTo>
                    <a:pt x="395" y="576"/>
                  </a:lnTo>
                  <a:lnTo>
                    <a:pt x="382" y="576"/>
                  </a:lnTo>
                  <a:lnTo>
                    <a:pt x="355" y="576"/>
                  </a:lnTo>
                  <a:lnTo>
                    <a:pt x="330" y="576"/>
                  </a:lnTo>
                  <a:lnTo>
                    <a:pt x="305" y="574"/>
                  </a:lnTo>
                  <a:lnTo>
                    <a:pt x="282" y="574"/>
                  </a:lnTo>
                  <a:lnTo>
                    <a:pt x="259" y="572"/>
                  </a:lnTo>
                  <a:lnTo>
                    <a:pt x="238" y="570"/>
                  </a:lnTo>
                  <a:lnTo>
                    <a:pt x="219" y="566"/>
                  </a:lnTo>
                  <a:lnTo>
                    <a:pt x="200" y="564"/>
                  </a:lnTo>
                  <a:lnTo>
                    <a:pt x="180" y="560"/>
                  </a:lnTo>
                  <a:lnTo>
                    <a:pt x="163" y="557"/>
                  </a:lnTo>
                  <a:lnTo>
                    <a:pt x="148" y="553"/>
                  </a:lnTo>
                  <a:lnTo>
                    <a:pt x="132" y="549"/>
                  </a:lnTo>
                  <a:lnTo>
                    <a:pt x="117" y="543"/>
                  </a:lnTo>
                  <a:lnTo>
                    <a:pt x="105" y="539"/>
                  </a:lnTo>
                  <a:lnTo>
                    <a:pt x="92" y="534"/>
                  </a:lnTo>
                  <a:lnTo>
                    <a:pt x="81" y="528"/>
                  </a:lnTo>
                  <a:lnTo>
                    <a:pt x="71" y="520"/>
                  </a:lnTo>
                  <a:lnTo>
                    <a:pt x="63" y="512"/>
                  </a:lnTo>
                  <a:lnTo>
                    <a:pt x="54" y="505"/>
                  </a:lnTo>
                  <a:lnTo>
                    <a:pt x="46" y="497"/>
                  </a:lnTo>
                  <a:lnTo>
                    <a:pt x="40" y="489"/>
                  </a:lnTo>
                  <a:lnTo>
                    <a:pt x="33" y="482"/>
                  </a:lnTo>
                  <a:lnTo>
                    <a:pt x="27" y="476"/>
                  </a:lnTo>
                  <a:lnTo>
                    <a:pt x="21" y="468"/>
                  </a:lnTo>
                  <a:lnTo>
                    <a:pt x="15" y="461"/>
                  </a:lnTo>
                  <a:lnTo>
                    <a:pt x="11" y="455"/>
                  </a:lnTo>
                  <a:lnTo>
                    <a:pt x="8" y="449"/>
                  </a:lnTo>
                  <a:lnTo>
                    <a:pt x="6" y="441"/>
                  </a:lnTo>
                  <a:lnTo>
                    <a:pt x="4" y="436"/>
                  </a:lnTo>
                  <a:lnTo>
                    <a:pt x="2" y="430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2" y="407"/>
                  </a:lnTo>
                  <a:lnTo>
                    <a:pt x="6" y="403"/>
                  </a:lnTo>
                  <a:lnTo>
                    <a:pt x="11" y="397"/>
                  </a:lnTo>
                  <a:lnTo>
                    <a:pt x="17" y="392"/>
                  </a:lnTo>
                  <a:lnTo>
                    <a:pt x="25" y="388"/>
                  </a:lnTo>
                  <a:lnTo>
                    <a:pt x="33" y="384"/>
                  </a:lnTo>
                  <a:lnTo>
                    <a:pt x="44" y="378"/>
                  </a:lnTo>
                  <a:lnTo>
                    <a:pt x="56" y="374"/>
                  </a:lnTo>
                  <a:lnTo>
                    <a:pt x="67" y="372"/>
                  </a:lnTo>
                  <a:lnTo>
                    <a:pt x="82" y="369"/>
                  </a:lnTo>
                  <a:lnTo>
                    <a:pt x="98" y="365"/>
                  </a:lnTo>
                  <a:lnTo>
                    <a:pt x="115" y="363"/>
                  </a:lnTo>
                  <a:lnTo>
                    <a:pt x="132" y="361"/>
                  </a:lnTo>
                  <a:lnTo>
                    <a:pt x="152" y="359"/>
                  </a:lnTo>
                  <a:lnTo>
                    <a:pt x="173" y="359"/>
                  </a:lnTo>
                  <a:lnTo>
                    <a:pt x="224" y="351"/>
                  </a:lnTo>
                  <a:lnTo>
                    <a:pt x="276" y="345"/>
                  </a:lnTo>
                  <a:lnTo>
                    <a:pt x="328" y="338"/>
                  </a:lnTo>
                  <a:lnTo>
                    <a:pt x="382" y="330"/>
                  </a:lnTo>
                  <a:lnTo>
                    <a:pt x="436" y="322"/>
                  </a:lnTo>
                  <a:lnTo>
                    <a:pt x="489" y="313"/>
                  </a:lnTo>
                  <a:lnTo>
                    <a:pt x="543" y="303"/>
                  </a:lnTo>
                  <a:lnTo>
                    <a:pt x="599" y="294"/>
                  </a:lnTo>
                  <a:lnTo>
                    <a:pt x="656" y="284"/>
                  </a:lnTo>
                  <a:lnTo>
                    <a:pt x="712" y="273"/>
                  </a:lnTo>
                  <a:lnTo>
                    <a:pt x="770" y="261"/>
                  </a:lnTo>
                  <a:lnTo>
                    <a:pt x="829" y="249"/>
                  </a:lnTo>
                  <a:lnTo>
                    <a:pt x="887" y="236"/>
                  </a:lnTo>
                  <a:lnTo>
                    <a:pt x="948" y="223"/>
                  </a:lnTo>
                  <a:lnTo>
                    <a:pt x="1008" y="209"/>
                  </a:lnTo>
                  <a:lnTo>
                    <a:pt x="1069" y="194"/>
                  </a:lnTo>
                  <a:lnTo>
                    <a:pt x="1111" y="184"/>
                  </a:lnTo>
                  <a:lnTo>
                    <a:pt x="1152" y="173"/>
                  </a:lnTo>
                  <a:lnTo>
                    <a:pt x="1192" y="163"/>
                  </a:lnTo>
                  <a:lnTo>
                    <a:pt x="1230" y="154"/>
                  </a:lnTo>
                  <a:lnTo>
                    <a:pt x="1269" y="142"/>
                  </a:lnTo>
                  <a:lnTo>
                    <a:pt x="1305" y="132"/>
                  </a:lnTo>
                  <a:lnTo>
                    <a:pt x="1342" y="123"/>
                  </a:lnTo>
                  <a:lnTo>
                    <a:pt x="1376" y="111"/>
                  </a:lnTo>
                  <a:lnTo>
                    <a:pt x="1411" y="102"/>
                  </a:lnTo>
                  <a:lnTo>
                    <a:pt x="1445" y="92"/>
                  </a:lnTo>
                  <a:lnTo>
                    <a:pt x="1476" y="81"/>
                  </a:lnTo>
                  <a:lnTo>
                    <a:pt x="1509" y="71"/>
                  </a:lnTo>
                  <a:lnTo>
                    <a:pt x="1539" y="61"/>
                  </a:lnTo>
                  <a:lnTo>
                    <a:pt x="1568" y="50"/>
                  </a:lnTo>
                  <a:lnTo>
                    <a:pt x="1597" y="40"/>
                  </a:lnTo>
                  <a:lnTo>
                    <a:pt x="1624" y="31"/>
                  </a:lnTo>
                  <a:lnTo>
                    <a:pt x="1641" y="23"/>
                  </a:lnTo>
                  <a:lnTo>
                    <a:pt x="1657" y="17"/>
                  </a:lnTo>
                  <a:lnTo>
                    <a:pt x="1670" y="11"/>
                  </a:lnTo>
                  <a:lnTo>
                    <a:pt x="1683" y="8"/>
                  </a:lnTo>
                  <a:lnTo>
                    <a:pt x="1695" y="4"/>
                  </a:lnTo>
                  <a:lnTo>
                    <a:pt x="1706" y="2"/>
                  </a:lnTo>
                  <a:lnTo>
                    <a:pt x="1714" y="0"/>
                  </a:lnTo>
                  <a:lnTo>
                    <a:pt x="1722" y="0"/>
                  </a:lnTo>
                  <a:lnTo>
                    <a:pt x="1722" y="0"/>
                  </a:lnTo>
                  <a:lnTo>
                    <a:pt x="172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3328393" y="3189186"/>
              <a:ext cx="175785" cy="1455324"/>
            </a:xfrm>
            <a:custGeom>
              <a:avLst/>
              <a:gdLst/>
              <a:ahLst/>
              <a:cxnLst>
                <a:cxn ang="0">
                  <a:pos x="231" y="13"/>
                </a:cxn>
                <a:cxn ang="0">
                  <a:pos x="344" y="67"/>
                </a:cxn>
                <a:cxn ang="0">
                  <a:pos x="495" y="159"/>
                </a:cxn>
                <a:cxn ang="0">
                  <a:pos x="597" y="245"/>
                </a:cxn>
                <a:cxn ang="0">
                  <a:pos x="647" y="332"/>
                </a:cxn>
                <a:cxn ang="0">
                  <a:pos x="647" y="403"/>
                </a:cxn>
                <a:cxn ang="0">
                  <a:pos x="620" y="481"/>
                </a:cxn>
                <a:cxn ang="0">
                  <a:pos x="605" y="552"/>
                </a:cxn>
                <a:cxn ang="0">
                  <a:pos x="591" y="641"/>
                </a:cxn>
                <a:cxn ang="0">
                  <a:pos x="576" y="746"/>
                </a:cxn>
                <a:cxn ang="0">
                  <a:pos x="563" y="869"/>
                </a:cxn>
                <a:cxn ang="0">
                  <a:pos x="551" y="1011"/>
                </a:cxn>
                <a:cxn ang="0">
                  <a:pos x="509" y="1608"/>
                </a:cxn>
                <a:cxn ang="0">
                  <a:pos x="480" y="2159"/>
                </a:cxn>
                <a:cxn ang="0">
                  <a:pos x="474" y="2509"/>
                </a:cxn>
                <a:cxn ang="0">
                  <a:pos x="472" y="2597"/>
                </a:cxn>
                <a:cxn ang="0">
                  <a:pos x="471" y="2818"/>
                </a:cxn>
                <a:cxn ang="0">
                  <a:pos x="469" y="3171"/>
                </a:cxn>
                <a:cxn ang="0">
                  <a:pos x="465" y="3655"/>
                </a:cxn>
                <a:cxn ang="0">
                  <a:pos x="463" y="4275"/>
                </a:cxn>
                <a:cxn ang="0">
                  <a:pos x="453" y="4490"/>
                </a:cxn>
                <a:cxn ang="0">
                  <a:pos x="419" y="4620"/>
                </a:cxn>
                <a:cxn ang="0">
                  <a:pos x="361" y="4753"/>
                </a:cxn>
                <a:cxn ang="0">
                  <a:pos x="313" y="4835"/>
                </a:cxn>
                <a:cxn ang="0">
                  <a:pos x="259" y="4877"/>
                </a:cxn>
                <a:cxn ang="0">
                  <a:pos x="215" y="4875"/>
                </a:cxn>
                <a:cxn ang="0">
                  <a:pos x="175" y="4829"/>
                </a:cxn>
                <a:cxn ang="0">
                  <a:pos x="119" y="4737"/>
                </a:cxn>
                <a:cxn ang="0">
                  <a:pos x="50" y="4564"/>
                </a:cxn>
                <a:cxn ang="0">
                  <a:pos x="10" y="4415"/>
                </a:cxn>
                <a:cxn ang="0">
                  <a:pos x="0" y="4305"/>
                </a:cxn>
                <a:cxn ang="0">
                  <a:pos x="6" y="4223"/>
                </a:cxn>
                <a:cxn ang="0">
                  <a:pos x="21" y="4121"/>
                </a:cxn>
                <a:cxn ang="0">
                  <a:pos x="44" y="4019"/>
                </a:cxn>
                <a:cxn ang="0">
                  <a:pos x="67" y="3918"/>
                </a:cxn>
                <a:cxn ang="0">
                  <a:pos x="87" y="3793"/>
                </a:cxn>
                <a:cxn ang="0">
                  <a:pos x="106" y="3643"/>
                </a:cxn>
                <a:cxn ang="0">
                  <a:pos x="125" y="3468"/>
                </a:cxn>
                <a:cxn ang="0">
                  <a:pos x="148" y="3202"/>
                </a:cxn>
                <a:cxn ang="0">
                  <a:pos x="196" y="2547"/>
                </a:cxn>
                <a:cxn ang="0">
                  <a:pos x="221" y="1798"/>
                </a:cxn>
                <a:cxn ang="0">
                  <a:pos x="225" y="1272"/>
                </a:cxn>
                <a:cxn ang="0">
                  <a:pos x="221" y="1059"/>
                </a:cxn>
                <a:cxn ang="0">
                  <a:pos x="213" y="879"/>
                </a:cxn>
                <a:cxn ang="0">
                  <a:pos x="204" y="725"/>
                </a:cxn>
                <a:cxn ang="0">
                  <a:pos x="190" y="602"/>
                </a:cxn>
                <a:cxn ang="0">
                  <a:pos x="175" y="497"/>
                </a:cxn>
                <a:cxn ang="0">
                  <a:pos x="152" y="366"/>
                </a:cxn>
                <a:cxn ang="0">
                  <a:pos x="121" y="265"/>
                </a:cxn>
                <a:cxn ang="0">
                  <a:pos x="87" y="178"/>
                </a:cxn>
                <a:cxn ang="0">
                  <a:pos x="58" y="99"/>
                </a:cxn>
                <a:cxn ang="0">
                  <a:pos x="77" y="34"/>
                </a:cxn>
                <a:cxn ang="0">
                  <a:pos x="129" y="3"/>
                </a:cxn>
              </a:cxnLst>
              <a:rect l="0" t="0" r="r" b="b"/>
              <a:pathLst>
                <a:path w="653" h="4881">
                  <a:moveTo>
                    <a:pt x="167" y="0"/>
                  </a:moveTo>
                  <a:lnTo>
                    <a:pt x="177" y="0"/>
                  </a:lnTo>
                  <a:lnTo>
                    <a:pt x="188" y="2"/>
                  </a:lnTo>
                  <a:lnTo>
                    <a:pt x="202" y="3"/>
                  </a:lnTo>
                  <a:lnTo>
                    <a:pt x="215" y="7"/>
                  </a:lnTo>
                  <a:lnTo>
                    <a:pt x="231" y="13"/>
                  </a:lnTo>
                  <a:lnTo>
                    <a:pt x="246" y="19"/>
                  </a:lnTo>
                  <a:lnTo>
                    <a:pt x="263" y="26"/>
                  </a:lnTo>
                  <a:lnTo>
                    <a:pt x="280" y="34"/>
                  </a:lnTo>
                  <a:lnTo>
                    <a:pt x="302" y="44"/>
                  </a:lnTo>
                  <a:lnTo>
                    <a:pt x="323" y="55"/>
                  </a:lnTo>
                  <a:lnTo>
                    <a:pt x="344" y="67"/>
                  </a:lnTo>
                  <a:lnTo>
                    <a:pt x="367" y="80"/>
                  </a:lnTo>
                  <a:lnTo>
                    <a:pt x="392" y="94"/>
                  </a:lnTo>
                  <a:lnTo>
                    <a:pt x="419" y="109"/>
                  </a:lnTo>
                  <a:lnTo>
                    <a:pt x="446" y="126"/>
                  </a:lnTo>
                  <a:lnTo>
                    <a:pt x="474" y="145"/>
                  </a:lnTo>
                  <a:lnTo>
                    <a:pt x="495" y="159"/>
                  </a:lnTo>
                  <a:lnTo>
                    <a:pt x="517" y="174"/>
                  </a:lnTo>
                  <a:lnTo>
                    <a:pt x="534" y="190"/>
                  </a:lnTo>
                  <a:lnTo>
                    <a:pt x="553" y="203"/>
                  </a:lnTo>
                  <a:lnTo>
                    <a:pt x="568" y="218"/>
                  </a:lnTo>
                  <a:lnTo>
                    <a:pt x="584" y="232"/>
                  </a:lnTo>
                  <a:lnTo>
                    <a:pt x="597" y="245"/>
                  </a:lnTo>
                  <a:lnTo>
                    <a:pt x="609" y="261"/>
                  </a:lnTo>
                  <a:lnTo>
                    <a:pt x="618" y="274"/>
                  </a:lnTo>
                  <a:lnTo>
                    <a:pt x="628" y="289"/>
                  </a:lnTo>
                  <a:lnTo>
                    <a:pt x="636" y="303"/>
                  </a:lnTo>
                  <a:lnTo>
                    <a:pt x="641" y="316"/>
                  </a:lnTo>
                  <a:lnTo>
                    <a:pt x="647" y="332"/>
                  </a:lnTo>
                  <a:lnTo>
                    <a:pt x="649" y="345"/>
                  </a:lnTo>
                  <a:lnTo>
                    <a:pt x="651" y="360"/>
                  </a:lnTo>
                  <a:lnTo>
                    <a:pt x="653" y="376"/>
                  </a:lnTo>
                  <a:lnTo>
                    <a:pt x="651" y="384"/>
                  </a:lnTo>
                  <a:lnTo>
                    <a:pt x="651" y="393"/>
                  </a:lnTo>
                  <a:lnTo>
                    <a:pt x="647" y="403"/>
                  </a:lnTo>
                  <a:lnTo>
                    <a:pt x="645" y="414"/>
                  </a:lnTo>
                  <a:lnTo>
                    <a:pt x="639" y="428"/>
                  </a:lnTo>
                  <a:lnTo>
                    <a:pt x="636" y="441"/>
                  </a:lnTo>
                  <a:lnTo>
                    <a:pt x="630" y="456"/>
                  </a:lnTo>
                  <a:lnTo>
                    <a:pt x="624" y="472"/>
                  </a:lnTo>
                  <a:lnTo>
                    <a:pt x="620" y="481"/>
                  </a:lnTo>
                  <a:lnTo>
                    <a:pt x="618" y="493"/>
                  </a:lnTo>
                  <a:lnTo>
                    <a:pt x="616" y="504"/>
                  </a:lnTo>
                  <a:lnTo>
                    <a:pt x="613" y="516"/>
                  </a:lnTo>
                  <a:lnTo>
                    <a:pt x="611" y="527"/>
                  </a:lnTo>
                  <a:lnTo>
                    <a:pt x="609" y="539"/>
                  </a:lnTo>
                  <a:lnTo>
                    <a:pt x="605" y="552"/>
                  </a:lnTo>
                  <a:lnTo>
                    <a:pt x="603" y="566"/>
                  </a:lnTo>
                  <a:lnTo>
                    <a:pt x="601" y="579"/>
                  </a:lnTo>
                  <a:lnTo>
                    <a:pt x="597" y="595"/>
                  </a:lnTo>
                  <a:lnTo>
                    <a:pt x="595" y="610"/>
                  </a:lnTo>
                  <a:lnTo>
                    <a:pt x="593" y="625"/>
                  </a:lnTo>
                  <a:lnTo>
                    <a:pt x="591" y="641"/>
                  </a:lnTo>
                  <a:lnTo>
                    <a:pt x="588" y="656"/>
                  </a:lnTo>
                  <a:lnTo>
                    <a:pt x="586" y="673"/>
                  </a:lnTo>
                  <a:lnTo>
                    <a:pt x="584" y="691"/>
                  </a:lnTo>
                  <a:lnTo>
                    <a:pt x="582" y="710"/>
                  </a:lnTo>
                  <a:lnTo>
                    <a:pt x="580" y="727"/>
                  </a:lnTo>
                  <a:lnTo>
                    <a:pt x="576" y="746"/>
                  </a:lnTo>
                  <a:lnTo>
                    <a:pt x="574" y="766"/>
                  </a:lnTo>
                  <a:lnTo>
                    <a:pt x="572" y="785"/>
                  </a:lnTo>
                  <a:lnTo>
                    <a:pt x="570" y="806"/>
                  </a:lnTo>
                  <a:lnTo>
                    <a:pt x="568" y="827"/>
                  </a:lnTo>
                  <a:lnTo>
                    <a:pt x="567" y="848"/>
                  </a:lnTo>
                  <a:lnTo>
                    <a:pt x="563" y="869"/>
                  </a:lnTo>
                  <a:lnTo>
                    <a:pt x="561" y="892"/>
                  </a:lnTo>
                  <a:lnTo>
                    <a:pt x="559" y="915"/>
                  </a:lnTo>
                  <a:lnTo>
                    <a:pt x="557" y="938"/>
                  </a:lnTo>
                  <a:lnTo>
                    <a:pt x="555" y="963"/>
                  </a:lnTo>
                  <a:lnTo>
                    <a:pt x="553" y="986"/>
                  </a:lnTo>
                  <a:lnTo>
                    <a:pt x="551" y="1011"/>
                  </a:lnTo>
                  <a:lnTo>
                    <a:pt x="549" y="1038"/>
                  </a:lnTo>
                  <a:lnTo>
                    <a:pt x="540" y="1159"/>
                  </a:lnTo>
                  <a:lnTo>
                    <a:pt x="530" y="1278"/>
                  </a:lnTo>
                  <a:lnTo>
                    <a:pt x="522" y="1391"/>
                  </a:lnTo>
                  <a:lnTo>
                    <a:pt x="515" y="1503"/>
                  </a:lnTo>
                  <a:lnTo>
                    <a:pt x="509" y="1608"/>
                  </a:lnTo>
                  <a:lnTo>
                    <a:pt x="503" y="1710"/>
                  </a:lnTo>
                  <a:lnTo>
                    <a:pt x="497" y="1808"/>
                  </a:lnTo>
                  <a:lnTo>
                    <a:pt x="492" y="1902"/>
                  </a:lnTo>
                  <a:lnTo>
                    <a:pt x="488" y="1992"/>
                  </a:lnTo>
                  <a:lnTo>
                    <a:pt x="484" y="2079"/>
                  </a:lnTo>
                  <a:lnTo>
                    <a:pt x="480" y="2159"/>
                  </a:lnTo>
                  <a:lnTo>
                    <a:pt x="478" y="2238"/>
                  </a:lnTo>
                  <a:lnTo>
                    <a:pt x="476" y="2311"/>
                  </a:lnTo>
                  <a:lnTo>
                    <a:pt x="474" y="2380"/>
                  </a:lnTo>
                  <a:lnTo>
                    <a:pt x="474" y="2445"/>
                  </a:lnTo>
                  <a:lnTo>
                    <a:pt x="474" y="2507"/>
                  </a:lnTo>
                  <a:lnTo>
                    <a:pt x="474" y="2509"/>
                  </a:lnTo>
                  <a:lnTo>
                    <a:pt x="472" y="2514"/>
                  </a:lnTo>
                  <a:lnTo>
                    <a:pt x="472" y="2524"/>
                  </a:lnTo>
                  <a:lnTo>
                    <a:pt x="472" y="2537"/>
                  </a:lnTo>
                  <a:lnTo>
                    <a:pt x="472" y="2553"/>
                  </a:lnTo>
                  <a:lnTo>
                    <a:pt x="472" y="2574"/>
                  </a:lnTo>
                  <a:lnTo>
                    <a:pt x="472" y="2597"/>
                  </a:lnTo>
                  <a:lnTo>
                    <a:pt x="472" y="2624"/>
                  </a:lnTo>
                  <a:lnTo>
                    <a:pt x="472" y="2656"/>
                  </a:lnTo>
                  <a:lnTo>
                    <a:pt x="472" y="2691"/>
                  </a:lnTo>
                  <a:lnTo>
                    <a:pt x="472" y="2729"/>
                  </a:lnTo>
                  <a:lnTo>
                    <a:pt x="471" y="2772"/>
                  </a:lnTo>
                  <a:lnTo>
                    <a:pt x="471" y="2818"/>
                  </a:lnTo>
                  <a:lnTo>
                    <a:pt x="471" y="2868"/>
                  </a:lnTo>
                  <a:lnTo>
                    <a:pt x="471" y="2919"/>
                  </a:lnTo>
                  <a:lnTo>
                    <a:pt x="471" y="2977"/>
                  </a:lnTo>
                  <a:lnTo>
                    <a:pt x="469" y="3038"/>
                  </a:lnTo>
                  <a:lnTo>
                    <a:pt x="469" y="3102"/>
                  </a:lnTo>
                  <a:lnTo>
                    <a:pt x="469" y="3171"/>
                  </a:lnTo>
                  <a:lnTo>
                    <a:pt x="469" y="3242"/>
                  </a:lnTo>
                  <a:lnTo>
                    <a:pt x="467" y="3317"/>
                  </a:lnTo>
                  <a:lnTo>
                    <a:pt x="467" y="3395"/>
                  </a:lnTo>
                  <a:lnTo>
                    <a:pt x="467" y="3478"/>
                  </a:lnTo>
                  <a:lnTo>
                    <a:pt x="467" y="3564"/>
                  </a:lnTo>
                  <a:lnTo>
                    <a:pt x="465" y="3655"/>
                  </a:lnTo>
                  <a:lnTo>
                    <a:pt x="465" y="3749"/>
                  </a:lnTo>
                  <a:lnTo>
                    <a:pt x="465" y="3847"/>
                  </a:lnTo>
                  <a:lnTo>
                    <a:pt x="463" y="3948"/>
                  </a:lnTo>
                  <a:lnTo>
                    <a:pt x="463" y="4052"/>
                  </a:lnTo>
                  <a:lnTo>
                    <a:pt x="463" y="4161"/>
                  </a:lnTo>
                  <a:lnTo>
                    <a:pt x="463" y="4275"/>
                  </a:lnTo>
                  <a:lnTo>
                    <a:pt x="461" y="4390"/>
                  </a:lnTo>
                  <a:lnTo>
                    <a:pt x="461" y="4409"/>
                  </a:lnTo>
                  <a:lnTo>
                    <a:pt x="461" y="4428"/>
                  </a:lnTo>
                  <a:lnTo>
                    <a:pt x="459" y="4449"/>
                  </a:lnTo>
                  <a:lnTo>
                    <a:pt x="455" y="4468"/>
                  </a:lnTo>
                  <a:lnTo>
                    <a:pt x="453" y="4490"/>
                  </a:lnTo>
                  <a:lnTo>
                    <a:pt x="449" y="4511"/>
                  </a:lnTo>
                  <a:lnTo>
                    <a:pt x="444" y="4532"/>
                  </a:lnTo>
                  <a:lnTo>
                    <a:pt x="438" y="4553"/>
                  </a:lnTo>
                  <a:lnTo>
                    <a:pt x="432" y="4576"/>
                  </a:lnTo>
                  <a:lnTo>
                    <a:pt x="426" y="4597"/>
                  </a:lnTo>
                  <a:lnTo>
                    <a:pt x="419" y="4620"/>
                  </a:lnTo>
                  <a:lnTo>
                    <a:pt x="409" y="4643"/>
                  </a:lnTo>
                  <a:lnTo>
                    <a:pt x="401" y="4664"/>
                  </a:lnTo>
                  <a:lnTo>
                    <a:pt x="392" y="4689"/>
                  </a:lnTo>
                  <a:lnTo>
                    <a:pt x="380" y="4712"/>
                  </a:lnTo>
                  <a:lnTo>
                    <a:pt x="369" y="4735"/>
                  </a:lnTo>
                  <a:lnTo>
                    <a:pt x="361" y="4753"/>
                  </a:lnTo>
                  <a:lnTo>
                    <a:pt x="353" y="4770"/>
                  </a:lnTo>
                  <a:lnTo>
                    <a:pt x="346" y="4785"/>
                  </a:lnTo>
                  <a:lnTo>
                    <a:pt x="338" y="4801"/>
                  </a:lnTo>
                  <a:lnTo>
                    <a:pt x="330" y="4812"/>
                  </a:lnTo>
                  <a:lnTo>
                    <a:pt x="321" y="4826"/>
                  </a:lnTo>
                  <a:lnTo>
                    <a:pt x="313" y="4835"/>
                  </a:lnTo>
                  <a:lnTo>
                    <a:pt x="304" y="4845"/>
                  </a:lnTo>
                  <a:lnTo>
                    <a:pt x="296" y="4854"/>
                  </a:lnTo>
                  <a:lnTo>
                    <a:pt x="286" y="4862"/>
                  </a:lnTo>
                  <a:lnTo>
                    <a:pt x="279" y="4868"/>
                  </a:lnTo>
                  <a:lnTo>
                    <a:pt x="269" y="4874"/>
                  </a:lnTo>
                  <a:lnTo>
                    <a:pt x="259" y="4877"/>
                  </a:lnTo>
                  <a:lnTo>
                    <a:pt x="250" y="4879"/>
                  </a:lnTo>
                  <a:lnTo>
                    <a:pt x="240" y="4881"/>
                  </a:lnTo>
                  <a:lnTo>
                    <a:pt x="231" y="4881"/>
                  </a:lnTo>
                  <a:lnTo>
                    <a:pt x="227" y="4881"/>
                  </a:lnTo>
                  <a:lnTo>
                    <a:pt x="221" y="4879"/>
                  </a:lnTo>
                  <a:lnTo>
                    <a:pt x="215" y="4875"/>
                  </a:lnTo>
                  <a:lnTo>
                    <a:pt x="209" y="4872"/>
                  </a:lnTo>
                  <a:lnTo>
                    <a:pt x="204" y="4866"/>
                  </a:lnTo>
                  <a:lnTo>
                    <a:pt x="198" y="4858"/>
                  </a:lnTo>
                  <a:lnTo>
                    <a:pt x="190" y="4851"/>
                  </a:lnTo>
                  <a:lnTo>
                    <a:pt x="183" y="4841"/>
                  </a:lnTo>
                  <a:lnTo>
                    <a:pt x="175" y="4829"/>
                  </a:lnTo>
                  <a:lnTo>
                    <a:pt x="167" y="4818"/>
                  </a:lnTo>
                  <a:lnTo>
                    <a:pt x="158" y="4804"/>
                  </a:lnTo>
                  <a:lnTo>
                    <a:pt x="148" y="4789"/>
                  </a:lnTo>
                  <a:lnTo>
                    <a:pt x="140" y="4774"/>
                  </a:lnTo>
                  <a:lnTo>
                    <a:pt x="129" y="4756"/>
                  </a:lnTo>
                  <a:lnTo>
                    <a:pt x="119" y="4737"/>
                  </a:lnTo>
                  <a:lnTo>
                    <a:pt x="110" y="4718"/>
                  </a:lnTo>
                  <a:lnTo>
                    <a:pt x="96" y="4685"/>
                  </a:lnTo>
                  <a:lnTo>
                    <a:pt x="83" y="4653"/>
                  </a:lnTo>
                  <a:lnTo>
                    <a:pt x="71" y="4622"/>
                  </a:lnTo>
                  <a:lnTo>
                    <a:pt x="62" y="4593"/>
                  </a:lnTo>
                  <a:lnTo>
                    <a:pt x="50" y="4564"/>
                  </a:lnTo>
                  <a:lnTo>
                    <a:pt x="42" y="4538"/>
                  </a:lnTo>
                  <a:lnTo>
                    <a:pt x="33" y="4511"/>
                  </a:lnTo>
                  <a:lnTo>
                    <a:pt x="27" y="4486"/>
                  </a:lnTo>
                  <a:lnTo>
                    <a:pt x="19" y="4461"/>
                  </a:lnTo>
                  <a:lnTo>
                    <a:pt x="14" y="4438"/>
                  </a:lnTo>
                  <a:lnTo>
                    <a:pt x="10" y="4415"/>
                  </a:lnTo>
                  <a:lnTo>
                    <a:pt x="6" y="4394"/>
                  </a:lnTo>
                  <a:lnTo>
                    <a:pt x="4" y="4373"/>
                  </a:lnTo>
                  <a:lnTo>
                    <a:pt x="0" y="4353"/>
                  </a:lnTo>
                  <a:lnTo>
                    <a:pt x="0" y="4334"/>
                  </a:lnTo>
                  <a:lnTo>
                    <a:pt x="0" y="4317"/>
                  </a:lnTo>
                  <a:lnTo>
                    <a:pt x="0" y="4305"/>
                  </a:lnTo>
                  <a:lnTo>
                    <a:pt x="0" y="4294"/>
                  </a:lnTo>
                  <a:lnTo>
                    <a:pt x="0" y="4280"/>
                  </a:lnTo>
                  <a:lnTo>
                    <a:pt x="2" y="4267"/>
                  </a:lnTo>
                  <a:lnTo>
                    <a:pt x="2" y="4253"/>
                  </a:lnTo>
                  <a:lnTo>
                    <a:pt x="4" y="4238"/>
                  </a:lnTo>
                  <a:lnTo>
                    <a:pt x="6" y="4223"/>
                  </a:lnTo>
                  <a:lnTo>
                    <a:pt x="8" y="4207"/>
                  </a:lnTo>
                  <a:lnTo>
                    <a:pt x="10" y="4192"/>
                  </a:lnTo>
                  <a:lnTo>
                    <a:pt x="14" y="4175"/>
                  </a:lnTo>
                  <a:lnTo>
                    <a:pt x="16" y="4158"/>
                  </a:lnTo>
                  <a:lnTo>
                    <a:pt x="19" y="4138"/>
                  </a:lnTo>
                  <a:lnTo>
                    <a:pt x="21" y="4121"/>
                  </a:lnTo>
                  <a:lnTo>
                    <a:pt x="25" y="4102"/>
                  </a:lnTo>
                  <a:lnTo>
                    <a:pt x="29" y="4083"/>
                  </a:lnTo>
                  <a:lnTo>
                    <a:pt x="35" y="4062"/>
                  </a:lnTo>
                  <a:lnTo>
                    <a:pt x="37" y="4048"/>
                  </a:lnTo>
                  <a:lnTo>
                    <a:pt x="41" y="4035"/>
                  </a:lnTo>
                  <a:lnTo>
                    <a:pt x="44" y="4019"/>
                  </a:lnTo>
                  <a:lnTo>
                    <a:pt x="48" y="4004"/>
                  </a:lnTo>
                  <a:lnTo>
                    <a:pt x="52" y="3989"/>
                  </a:lnTo>
                  <a:lnTo>
                    <a:pt x="56" y="3971"/>
                  </a:lnTo>
                  <a:lnTo>
                    <a:pt x="60" y="3954"/>
                  </a:lnTo>
                  <a:lnTo>
                    <a:pt x="64" y="3937"/>
                  </a:lnTo>
                  <a:lnTo>
                    <a:pt x="67" y="3918"/>
                  </a:lnTo>
                  <a:lnTo>
                    <a:pt x="69" y="3898"/>
                  </a:lnTo>
                  <a:lnTo>
                    <a:pt x="73" y="3879"/>
                  </a:lnTo>
                  <a:lnTo>
                    <a:pt x="77" y="3858"/>
                  </a:lnTo>
                  <a:lnTo>
                    <a:pt x="81" y="3837"/>
                  </a:lnTo>
                  <a:lnTo>
                    <a:pt x="83" y="3814"/>
                  </a:lnTo>
                  <a:lnTo>
                    <a:pt x="87" y="3793"/>
                  </a:lnTo>
                  <a:lnTo>
                    <a:pt x="90" y="3768"/>
                  </a:lnTo>
                  <a:lnTo>
                    <a:pt x="94" y="3745"/>
                  </a:lnTo>
                  <a:lnTo>
                    <a:pt x="96" y="3720"/>
                  </a:lnTo>
                  <a:lnTo>
                    <a:pt x="100" y="3695"/>
                  </a:lnTo>
                  <a:lnTo>
                    <a:pt x="104" y="3668"/>
                  </a:lnTo>
                  <a:lnTo>
                    <a:pt x="106" y="3643"/>
                  </a:lnTo>
                  <a:lnTo>
                    <a:pt x="110" y="3614"/>
                  </a:lnTo>
                  <a:lnTo>
                    <a:pt x="112" y="3587"/>
                  </a:lnTo>
                  <a:lnTo>
                    <a:pt x="115" y="3559"/>
                  </a:lnTo>
                  <a:lnTo>
                    <a:pt x="119" y="3528"/>
                  </a:lnTo>
                  <a:lnTo>
                    <a:pt x="121" y="3499"/>
                  </a:lnTo>
                  <a:lnTo>
                    <a:pt x="125" y="3468"/>
                  </a:lnTo>
                  <a:lnTo>
                    <a:pt x="127" y="3436"/>
                  </a:lnTo>
                  <a:lnTo>
                    <a:pt x="131" y="3403"/>
                  </a:lnTo>
                  <a:lnTo>
                    <a:pt x="133" y="3370"/>
                  </a:lnTo>
                  <a:lnTo>
                    <a:pt x="135" y="3338"/>
                  </a:lnTo>
                  <a:lnTo>
                    <a:pt x="138" y="3303"/>
                  </a:lnTo>
                  <a:lnTo>
                    <a:pt x="148" y="3202"/>
                  </a:lnTo>
                  <a:lnTo>
                    <a:pt x="158" y="3100"/>
                  </a:lnTo>
                  <a:lnTo>
                    <a:pt x="167" y="2994"/>
                  </a:lnTo>
                  <a:lnTo>
                    <a:pt x="175" y="2887"/>
                  </a:lnTo>
                  <a:lnTo>
                    <a:pt x="183" y="2775"/>
                  </a:lnTo>
                  <a:lnTo>
                    <a:pt x="190" y="2662"/>
                  </a:lnTo>
                  <a:lnTo>
                    <a:pt x="196" y="2547"/>
                  </a:lnTo>
                  <a:lnTo>
                    <a:pt x="202" y="2428"/>
                  </a:lnTo>
                  <a:lnTo>
                    <a:pt x="208" y="2307"/>
                  </a:lnTo>
                  <a:lnTo>
                    <a:pt x="211" y="2184"/>
                  </a:lnTo>
                  <a:lnTo>
                    <a:pt x="215" y="2057"/>
                  </a:lnTo>
                  <a:lnTo>
                    <a:pt x="219" y="1929"/>
                  </a:lnTo>
                  <a:lnTo>
                    <a:pt x="221" y="1798"/>
                  </a:lnTo>
                  <a:lnTo>
                    <a:pt x="223" y="1664"/>
                  </a:lnTo>
                  <a:lnTo>
                    <a:pt x="225" y="1528"/>
                  </a:lnTo>
                  <a:lnTo>
                    <a:pt x="225" y="1389"/>
                  </a:lnTo>
                  <a:lnTo>
                    <a:pt x="225" y="1349"/>
                  </a:lnTo>
                  <a:lnTo>
                    <a:pt x="225" y="1311"/>
                  </a:lnTo>
                  <a:lnTo>
                    <a:pt x="225" y="1272"/>
                  </a:lnTo>
                  <a:lnTo>
                    <a:pt x="225" y="1234"/>
                  </a:lnTo>
                  <a:lnTo>
                    <a:pt x="223" y="1197"/>
                  </a:lnTo>
                  <a:lnTo>
                    <a:pt x="223" y="1163"/>
                  </a:lnTo>
                  <a:lnTo>
                    <a:pt x="223" y="1128"/>
                  </a:lnTo>
                  <a:lnTo>
                    <a:pt x="221" y="1094"/>
                  </a:lnTo>
                  <a:lnTo>
                    <a:pt x="221" y="1059"/>
                  </a:lnTo>
                  <a:lnTo>
                    <a:pt x="219" y="1029"/>
                  </a:lnTo>
                  <a:lnTo>
                    <a:pt x="219" y="996"/>
                  </a:lnTo>
                  <a:lnTo>
                    <a:pt x="217" y="965"/>
                  </a:lnTo>
                  <a:lnTo>
                    <a:pt x="217" y="934"/>
                  </a:lnTo>
                  <a:lnTo>
                    <a:pt x="215" y="906"/>
                  </a:lnTo>
                  <a:lnTo>
                    <a:pt x="213" y="879"/>
                  </a:lnTo>
                  <a:lnTo>
                    <a:pt x="213" y="850"/>
                  </a:lnTo>
                  <a:lnTo>
                    <a:pt x="211" y="823"/>
                  </a:lnTo>
                  <a:lnTo>
                    <a:pt x="209" y="798"/>
                  </a:lnTo>
                  <a:lnTo>
                    <a:pt x="208" y="773"/>
                  </a:lnTo>
                  <a:lnTo>
                    <a:pt x="206" y="748"/>
                  </a:lnTo>
                  <a:lnTo>
                    <a:pt x="204" y="725"/>
                  </a:lnTo>
                  <a:lnTo>
                    <a:pt x="202" y="702"/>
                  </a:lnTo>
                  <a:lnTo>
                    <a:pt x="200" y="681"/>
                  </a:lnTo>
                  <a:lnTo>
                    <a:pt x="198" y="660"/>
                  </a:lnTo>
                  <a:lnTo>
                    <a:pt x="196" y="641"/>
                  </a:lnTo>
                  <a:lnTo>
                    <a:pt x="194" y="620"/>
                  </a:lnTo>
                  <a:lnTo>
                    <a:pt x="190" y="602"/>
                  </a:lnTo>
                  <a:lnTo>
                    <a:pt x="188" y="585"/>
                  </a:lnTo>
                  <a:lnTo>
                    <a:pt x="186" y="568"/>
                  </a:lnTo>
                  <a:lnTo>
                    <a:pt x="185" y="551"/>
                  </a:lnTo>
                  <a:lnTo>
                    <a:pt x="181" y="535"/>
                  </a:lnTo>
                  <a:lnTo>
                    <a:pt x="179" y="522"/>
                  </a:lnTo>
                  <a:lnTo>
                    <a:pt x="175" y="497"/>
                  </a:lnTo>
                  <a:lnTo>
                    <a:pt x="171" y="472"/>
                  </a:lnTo>
                  <a:lnTo>
                    <a:pt x="167" y="449"/>
                  </a:lnTo>
                  <a:lnTo>
                    <a:pt x="163" y="428"/>
                  </a:lnTo>
                  <a:lnTo>
                    <a:pt x="160" y="407"/>
                  </a:lnTo>
                  <a:lnTo>
                    <a:pt x="156" y="385"/>
                  </a:lnTo>
                  <a:lnTo>
                    <a:pt x="152" y="366"/>
                  </a:lnTo>
                  <a:lnTo>
                    <a:pt x="148" y="347"/>
                  </a:lnTo>
                  <a:lnTo>
                    <a:pt x="142" y="330"/>
                  </a:lnTo>
                  <a:lnTo>
                    <a:pt x="138" y="312"/>
                  </a:lnTo>
                  <a:lnTo>
                    <a:pt x="133" y="295"/>
                  </a:lnTo>
                  <a:lnTo>
                    <a:pt x="127" y="280"/>
                  </a:lnTo>
                  <a:lnTo>
                    <a:pt x="121" y="265"/>
                  </a:lnTo>
                  <a:lnTo>
                    <a:pt x="115" y="249"/>
                  </a:lnTo>
                  <a:lnTo>
                    <a:pt x="110" y="236"/>
                  </a:lnTo>
                  <a:lnTo>
                    <a:pt x="104" y="224"/>
                  </a:lnTo>
                  <a:lnTo>
                    <a:pt x="98" y="207"/>
                  </a:lnTo>
                  <a:lnTo>
                    <a:pt x="90" y="192"/>
                  </a:lnTo>
                  <a:lnTo>
                    <a:pt x="87" y="178"/>
                  </a:lnTo>
                  <a:lnTo>
                    <a:pt x="81" y="165"/>
                  </a:lnTo>
                  <a:lnTo>
                    <a:pt x="75" y="151"/>
                  </a:lnTo>
                  <a:lnTo>
                    <a:pt x="69" y="138"/>
                  </a:lnTo>
                  <a:lnTo>
                    <a:pt x="64" y="126"/>
                  </a:lnTo>
                  <a:lnTo>
                    <a:pt x="58" y="115"/>
                  </a:lnTo>
                  <a:lnTo>
                    <a:pt x="58" y="99"/>
                  </a:lnTo>
                  <a:lnTo>
                    <a:pt x="60" y="86"/>
                  </a:lnTo>
                  <a:lnTo>
                    <a:pt x="62" y="74"/>
                  </a:lnTo>
                  <a:lnTo>
                    <a:pt x="64" y="63"/>
                  </a:lnTo>
                  <a:lnTo>
                    <a:pt x="67" y="51"/>
                  </a:lnTo>
                  <a:lnTo>
                    <a:pt x="73" y="44"/>
                  </a:lnTo>
                  <a:lnTo>
                    <a:pt x="77" y="34"/>
                  </a:lnTo>
                  <a:lnTo>
                    <a:pt x="85" y="26"/>
                  </a:lnTo>
                  <a:lnTo>
                    <a:pt x="90" y="21"/>
                  </a:lnTo>
                  <a:lnTo>
                    <a:pt x="100" y="15"/>
                  </a:lnTo>
                  <a:lnTo>
                    <a:pt x="108" y="9"/>
                  </a:lnTo>
                  <a:lnTo>
                    <a:pt x="117" y="5"/>
                  </a:lnTo>
                  <a:lnTo>
                    <a:pt x="129" y="3"/>
                  </a:lnTo>
                  <a:lnTo>
                    <a:pt x="140" y="0"/>
                  </a:lnTo>
                  <a:lnTo>
                    <a:pt x="154" y="0"/>
                  </a:lnTo>
                  <a:lnTo>
                    <a:pt x="167" y="0"/>
                  </a:lnTo>
                  <a:lnTo>
                    <a:pt x="16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3048000" y="3667338"/>
              <a:ext cx="400100" cy="658801"/>
            </a:xfrm>
            <a:custGeom>
              <a:avLst/>
              <a:gdLst/>
              <a:ahLst/>
              <a:cxnLst>
                <a:cxn ang="0">
                  <a:pos x="1334" y="2"/>
                </a:cxn>
                <a:cxn ang="0">
                  <a:pos x="1351" y="14"/>
                </a:cxn>
                <a:cxn ang="0">
                  <a:pos x="1370" y="37"/>
                </a:cxn>
                <a:cxn ang="0">
                  <a:pos x="1392" y="70"/>
                </a:cxn>
                <a:cxn ang="0">
                  <a:pos x="1413" y="112"/>
                </a:cxn>
                <a:cxn ang="0">
                  <a:pos x="1434" y="160"/>
                </a:cxn>
                <a:cxn ang="0">
                  <a:pos x="1453" y="200"/>
                </a:cxn>
                <a:cxn ang="0">
                  <a:pos x="1470" y="248"/>
                </a:cxn>
                <a:cxn ang="0">
                  <a:pos x="1484" y="306"/>
                </a:cxn>
                <a:cxn ang="0">
                  <a:pos x="1482" y="361"/>
                </a:cxn>
                <a:cxn ang="0">
                  <a:pos x="1464" y="427"/>
                </a:cxn>
                <a:cxn ang="0">
                  <a:pos x="1432" y="503"/>
                </a:cxn>
                <a:cxn ang="0">
                  <a:pos x="1367" y="649"/>
                </a:cxn>
                <a:cxn ang="0">
                  <a:pos x="1299" y="786"/>
                </a:cxn>
                <a:cxn ang="0">
                  <a:pos x="1234" y="916"/>
                </a:cxn>
                <a:cxn ang="0">
                  <a:pos x="1171" y="1037"/>
                </a:cxn>
                <a:cxn ang="0">
                  <a:pos x="1107" y="1150"/>
                </a:cxn>
                <a:cxn ang="0">
                  <a:pos x="1044" y="1256"/>
                </a:cxn>
                <a:cxn ang="0">
                  <a:pos x="983" y="1354"/>
                </a:cxn>
                <a:cxn ang="0">
                  <a:pos x="923" y="1444"/>
                </a:cxn>
                <a:cxn ang="0">
                  <a:pos x="864" y="1527"/>
                </a:cxn>
                <a:cxn ang="0">
                  <a:pos x="806" y="1601"/>
                </a:cxn>
                <a:cxn ang="0">
                  <a:pos x="741" y="1682"/>
                </a:cxn>
                <a:cxn ang="0">
                  <a:pos x="654" y="1782"/>
                </a:cxn>
                <a:cxn ang="0">
                  <a:pos x="562" y="1878"/>
                </a:cxn>
                <a:cxn ang="0">
                  <a:pos x="464" y="1966"/>
                </a:cxn>
                <a:cxn ang="0">
                  <a:pos x="361" y="2049"/>
                </a:cxn>
                <a:cxn ang="0">
                  <a:pos x="253" y="2126"/>
                </a:cxn>
                <a:cxn ang="0">
                  <a:pos x="209" y="2154"/>
                </a:cxn>
                <a:cxn ang="0">
                  <a:pos x="167" y="2177"/>
                </a:cxn>
                <a:cxn ang="0">
                  <a:pos x="128" y="2195"/>
                </a:cxn>
                <a:cxn ang="0">
                  <a:pos x="94" y="2206"/>
                </a:cxn>
                <a:cxn ang="0">
                  <a:pos x="61" y="2210"/>
                </a:cxn>
                <a:cxn ang="0">
                  <a:pos x="29" y="2208"/>
                </a:cxn>
                <a:cxn ang="0">
                  <a:pos x="6" y="2197"/>
                </a:cxn>
                <a:cxn ang="0">
                  <a:pos x="0" y="2175"/>
                </a:cxn>
                <a:cxn ang="0">
                  <a:pos x="136" y="2035"/>
                </a:cxn>
                <a:cxn ang="0">
                  <a:pos x="269" y="1887"/>
                </a:cxn>
                <a:cxn ang="0">
                  <a:pos x="397" y="1730"/>
                </a:cxn>
                <a:cxn ang="0">
                  <a:pos x="520" y="1565"/>
                </a:cxn>
                <a:cxn ang="0">
                  <a:pos x="637" y="1390"/>
                </a:cxn>
                <a:cxn ang="0">
                  <a:pos x="716" y="1267"/>
                </a:cxn>
                <a:cxn ang="0">
                  <a:pos x="775" y="1171"/>
                </a:cxn>
                <a:cxn ang="0">
                  <a:pos x="835" y="1070"/>
                </a:cxn>
                <a:cxn ang="0">
                  <a:pos x="892" y="962"/>
                </a:cxn>
                <a:cxn ang="0">
                  <a:pos x="950" y="849"/>
                </a:cxn>
                <a:cxn ang="0">
                  <a:pos x="1006" y="732"/>
                </a:cxn>
                <a:cxn ang="0">
                  <a:pos x="1061" y="609"/>
                </a:cxn>
                <a:cxn ang="0">
                  <a:pos x="1113" y="480"/>
                </a:cxn>
                <a:cxn ang="0">
                  <a:pos x="1165" y="348"/>
                </a:cxn>
                <a:cxn ang="0">
                  <a:pos x="1217" y="210"/>
                </a:cxn>
                <a:cxn ang="0">
                  <a:pos x="1265" y="68"/>
                </a:cxn>
                <a:cxn ang="0">
                  <a:pos x="1284" y="33"/>
                </a:cxn>
                <a:cxn ang="0">
                  <a:pos x="1296" y="18"/>
                </a:cxn>
                <a:cxn ang="0">
                  <a:pos x="1305" y="6"/>
                </a:cxn>
                <a:cxn ang="0">
                  <a:pos x="1317" y="0"/>
                </a:cxn>
                <a:cxn ang="0">
                  <a:pos x="1322" y="0"/>
                </a:cxn>
              </a:cxnLst>
              <a:rect l="0" t="0" r="r" b="b"/>
              <a:pathLst>
                <a:path w="1484" h="2212">
                  <a:moveTo>
                    <a:pt x="1322" y="0"/>
                  </a:moveTo>
                  <a:lnTo>
                    <a:pt x="1328" y="0"/>
                  </a:lnTo>
                  <a:lnTo>
                    <a:pt x="1334" y="2"/>
                  </a:lnTo>
                  <a:lnTo>
                    <a:pt x="1340" y="4"/>
                  </a:lnTo>
                  <a:lnTo>
                    <a:pt x="1345" y="10"/>
                  </a:lnTo>
                  <a:lnTo>
                    <a:pt x="1351" y="14"/>
                  </a:lnTo>
                  <a:lnTo>
                    <a:pt x="1357" y="20"/>
                  </a:lnTo>
                  <a:lnTo>
                    <a:pt x="1365" y="27"/>
                  </a:lnTo>
                  <a:lnTo>
                    <a:pt x="1370" y="37"/>
                  </a:lnTo>
                  <a:lnTo>
                    <a:pt x="1376" y="47"/>
                  </a:lnTo>
                  <a:lnTo>
                    <a:pt x="1384" y="56"/>
                  </a:lnTo>
                  <a:lnTo>
                    <a:pt x="1392" y="70"/>
                  </a:lnTo>
                  <a:lnTo>
                    <a:pt x="1397" y="81"/>
                  </a:lnTo>
                  <a:lnTo>
                    <a:pt x="1405" y="96"/>
                  </a:lnTo>
                  <a:lnTo>
                    <a:pt x="1413" y="112"/>
                  </a:lnTo>
                  <a:lnTo>
                    <a:pt x="1418" y="129"/>
                  </a:lnTo>
                  <a:lnTo>
                    <a:pt x="1426" y="146"/>
                  </a:lnTo>
                  <a:lnTo>
                    <a:pt x="1434" y="160"/>
                  </a:lnTo>
                  <a:lnTo>
                    <a:pt x="1441" y="175"/>
                  </a:lnTo>
                  <a:lnTo>
                    <a:pt x="1447" y="189"/>
                  </a:lnTo>
                  <a:lnTo>
                    <a:pt x="1453" y="200"/>
                  </a:lnTo>
                  <a:lnTo>
                    <a:pt x="1457" y="214"/>
                  </a:lnTo>
                  <a:lnTo>
                    <a:pt x="1463" y="225"/>
                  </a:lnTo>
                  <a:lnTo>
                    <a:pt x="1470" y="248"/>
                  </a:lnTo>
                  <a:lnTo>
                    <a:pt x="1476" y="269"/>
                  </a:lnTo>
                  <a:lnTo>
                    <a:pt x="1482" y="288"/>
                  </a:lnTo>
                  <a:lnTo>
                    <a:pt x="1484" y="306"/>
                  </a:lnTo>
                  <a:lnTo>
                    <a:pt x="1484" y="323"/>
                  </a:lnTo>
                  <a:lnTo>
                    <a:pt x="1484" y="340"/>
                  </a:lnTo>
                  <a:lnTo>
                    <a:pt x="1482" y="361"/>
                  </a:lnTo>
                  <a:lnTo>
                    <a:pt x="1476" y="382"/>
                  </a:lnTo>
                  <a:lnTo>
                    <a:pt x="1470" y="404"/>
                  </a:lnTo>
                  <a:lnTo>
                    <a:pt x="1464" y="427"/>
                  </a:lnTo>
                  <a:lnTo>
                    <a:pt x="1455" y="452"/>
                  </a:lnTo>
                  <a:lnTo>
                    <a:pt x="1445" y="477"/>
                  </a:lnTo>
                  <a:lnTo>
                    <a:pt x="1432" y="503"/>
                  </a:lnTo>
                  <a:lnTo>
                    <a:pt x="1411" y="553"/>
                  </a:lnTo>
                  <a:lnTo>
                    <a:pt x="1388" y="601"/>
                  </a:lnTo>
                  <a:lnTo>
                    <a:pt x="1367" y="649"/>
                  </a:lnTo>
                  <a:lnTo>
                    <a:pt x="1344" y="695"/>
                  </a:lnTo>
                  <a:lnTo>
                    <a:pt x="1322" y="741"/>
                  </a:lnTo>
                  <a:lnTo>
                    <a:pt x="1299" y="786"/>
                  </a:lnTo>
                  <a:lnTo>
                    <a:pt x="1278" y="830"/>
                  </a:lnTo>
                  <a:lnTo>
                    <a:pt x="1255" y="874"/>
                  </a:lnTo>
                  <a:lnTo>
                    <a:pt x="1234" y="916"/>
                  </a:lnTo>
                  <a:lnTo>
                    <a:pt x="1213" y="956"/>
                  </a:lnTo>
                  <a:lnTo>
                    <a:pt x="1192" y="997"/>
                  </a:lnTo>
                  <a:lnTo>
                    <a:pt x="1171" y="1037"/>
                  </a:lnTo>
                  <a:lnTo>
                    <a:pt x="1150" y="1075"/>
                  </a:lnTo>
                  <a:lnTo>
                    <a:pt x="1129" y="1114"/>
                  </a:lnTo>
                  <a:lnTo>
                    <a:pt x="1107" y="1150"/>
                  </a:lnTo>
                  <a:lnTo>
                    <a:pt x="1086" y="1187"/>
                  </a:lnTo>
                  <a:lnTo>
                    <a:pt x="1065" y="1221"/>
                  </a:lnTo>
                  <a:lnTo>
                    <a:pt x="1044" y="1256"/>
                  </a:lnTo>
                  <a:lnTo>
                    <a:pt x="1023" y="1290"/>
                  </a:lnTo>
                  <a:lnTo>
                    <a:pt x="1004" y="1323"/>
                  </a:lnTo>
                  <a:lnTo>
                    <a:pt x="983" y="1354"/>
                  </a:lnTo>
                  <a:lnTo>
                    <a:pt x="962" y="1385"/>
                  </a:lnTo>
                  <a:lnTo>
                    <a:pt x="942" y="1415"/>
                  </a:lnTo>
                  <a:lnTo>
                    <a:pt x="923" y="1444"/>
                  </a:lnTo>
                  <a:lnTo>
                    <a:pt x="902" y="1473"/>
                  </a:lnTo>
                  <a:lnTo>
                    <a:pt x="883" y="1500"/>
                  </a:lnTo>
                  <a:lnTo>
                    <a:pt x="864" y="1527"/>
                  </a:lnTo>
                  <a:lnTo>
                    <a:pt x="844" y="1552"/>
                  </a:lnTo>
                  <a:lnTo>
                    <a:pt x="825" y="1577"/>
                  </a:lnTo>
                  <a:lnTo>
                    <a:pt x="806" y="1601"/>
                  </a:lnTo>
                  <a:lnTo>
                    <a:pt x="787" y="1624"/>
                  </a:lnTo>
                  <a:lnTo>
                    <a:pt x="768" y="1646"/>
                  </a:lnTo>
                  <a:lnTo>
                    <a:pt x="741" y="1682"/>
                  </a:lnTo>
                  <a:lnTo>
                    <a:pt x="712" y="1717"/>
                  </a:lnTo>
                  <a:lnTo>
                    <a:pt x="683" y="1749"/>
                  </a:lnTo>
                  <a:lnTo>
                    <a:pt x="654" y="1782"/>
                  </a:lnTo>
                  <a:lnTo>
                    <a:pt x="624" y="1815"/>
                  </a:lnTo>
                  <a:lnTo>
                    <a:pt x="593" y="1847"/>
                  </a:lnTo>
                  <a:lnTo>
                    <a:pt x="562" y="1878"/>
                  </a:lnTo>
                  <a:lnTo>
                    <a:pt x="530" y="1909"/>
                  </a:lnTo>
                  <a:lnTo>
                    <a:pt x="497" y="1937"/>
                  </a:lnTo>
                  <a:lnTo>
                    <a:pt x="464" y="1966"/>
                  </a:lnTo>
                  <a:lnTo>
                    <a:pt x="430" y="1995"/>
                  </a:lnTo>
                  <a:lnTo>
                    <a:pt x="395" y="2024"/>
                  </a:lnTo>
                  <a:lnTo>
                    <a:pt x="361" y="2049"/>
                  </a:lnTo>
                  <a:lnTo>
                    <a:pt x="326" y="2076"/>
                  </a:lnTo>
                  <a:lnTo>
                    <a:pt x="290" y="2101"/>
                  </a:lnTo>
                  <a:lnTo>
                    <a:pt x="253" y="2126"/>
                  </a:lnTo>
                  <a:lnTo>
                    <a:pt x="238" y="2135"/>
                  </a:lnTo>
                  <a:lnTo>
                    <a:pt x="224" y="2145"/>
                  </a:lnTo>
                  <a:lnTo>
                    <a:pt x="209" y="2154"/>
                  </a:lnTo>
                  <a:lnTo>
                    <a:pt x="196" y="2162"/>
                  </a:lnTo>
                  <a:lnTo>
                    <a:pt x="182" y="2170"/>
                  </a:lnTo>
                  <a:lnTo>
                    <a:pt x="167" y="2177"/>
                  </a:lnTo>
                  <a:lnTo>
                    <a:pt x="155" y="2183"/>
                  </a:lnTo>
                  <a:lnTo>
                    <a:pt x="142" y="2189"/>
                  </a:lnTo>
                  <a:lnTo>
                    <a:pt x="128" y="2195"/>
                  </a:lnTo>
                  <a:lnTo>
                    <a:pt x="117" y="2198"/>
                  </a:lnTo>
                  <a:lnTo>
                    <a:pt x="105" y="2202"/>
                  </a:lnTo>
                  <a:lnTo>
                    <a:pt x="94" y="2206"/>
                  </a:lnTo>
                  <a:lnTo>
                    <a:pt x="82" y="2208"/>
                  </a:lnTo>
                  <a:lnTo>
                    <a:pt x="71" y="2210"/>
                  </a:lnTo>
                  <a:lnTo>
                    <a:pt x="61" y="2210"/>
                  </a:lnTo>
                  <a:lnTo>
                    <a:pt x="52" y="2212"/>
                  </a:lnTo>
                  <a:lnTo>
                    <a:pt x="38" y="2210"/>
                  </a:lnTo>
                  <a:lnTo>
                    <a:pt x="29" y="2208"/>
                  </a:lnTo>
                  <a:lnTo>
                    <a:pt x="19" y="2206"/>
                  </a:lnTo>
                  <a:lnTo>
                    <a:pt x="11" y="2202"/>
                  </a:lnTo>
                  <a:lnTo>
                    <a:pt x="6" y="2197"/>
                  </a:lnTo>
                  <a:lnTo>
                    <a:pt x="2" y="2191"/>
                  </a:lnTo>
                  <a:lnTo>
                    <a:pt x="0" y="2183"/>
                  </a:lnTo>
                  <a:lnTo>
                    <a:pt x="0" y="2175"/>
                  </a:lnTo>
                  <a:lnTo>
                    <a:pt x="44" y="2129"/>
                  </a:lnTo>
                  <a:lnTo>
                    <a:pt x="90" y="2083"/>
                  </a:lnTo>
                  <a:lnTo>
                    <a:pt x="136" y="2035"/>
                  </a:lnTo>
                  <a:lnTo>
                    <a:pt x="180" y="1987"/>
                  </a:lnTo>
                  <a:lnTo>
                    <a:pt x="224" y="1937"/>
                  </a:lnTo>
                  <a:lnTo>
                    <a:pt x="269" y="1887"/>
                  </a:lnTo>
                  <a:lnTo>
                    <a:pt x="313" y="1836"/>
                  </a:lnTo>
                  <a:lnTo>
                    <a:pt x="355" y="1784"/>
                  </a:lnTo>
                  <a:lnTo>
                    <a:pt x="397" y="1730"/>
                  </a:lnTo>
                  <a:lnTo>
                    <a:pt x="439" y="1676"/>
                  </a:lnTo>
                  <a:lnTo>
                    <a:pt x="480" y="1621"/>
                  </a:lnTo>
                  <a:lnTo>
                    <a:pt x="520" y="1565"/>
                  </a:lnTo>
                  <a:lnTo>
                    <a:pt x="560" y="1507"/>
                  </a:lnTo>
                  <a:lnTo>
                    <a:pt x="599" y="1450"/>
                  </a:lnTo>
                  <a:lnTo>
                    <a:pt x="637" y="1390"/>
                  </a:lnTo>
                  <a:lnTo>
                    <a:pt x="675" y="1331"/>
                  </a:lnTo>
                  <a:lnTo>
                    <a:pt x="695" y="1300"/>
                  </a:lnTo>
                  <a:lnTo>
                    <a:pt x="716" y="1267"/>
                  </a:lnTo>
                  <a:lnTo>
                    <a:pt x="735" y="1237"/>
                  </a:lnTo>
                  <a:lnTo>
                    <a:pt x="756" y="1204"/>
                  </a:lnTo>
                  <a:lnTo>
                    <a:pt x="775" y="1171"/>
                  </a:lnTo>
                  <a:lnTo>
                    <a:pt x="794" y="1137"/>
                  </a:lnTo>
                  <a:lnTo>
                    <a:pt x="816" y="1104"/>
                  </a:lnTo>
                  <a:lnTo>
                    <a:pt x="835" y="1070"/>
                  </a:lnTo>
                  <a:lnTo>
                    <a:pt x="854" y="1033"/>
                  </a:lnTo>
                  <a:lnTo>
                    <a:pt x="873" y="999"/>
                  </a:lnTo>
                  <a:lnTo>
                    <a:pt x="892" y="962"/>
                  </a:lnTo>
                  <a:lnTo>
                    <a:pt x="912" y="924"/>
                  </a:lnTo>
                  <a:lnTo>
                    <a:pt x="931" y="887"/>
                  </a:lnTo>
                  <a:lnTo>
                    <a:pt x="950" y="849"/>
                  </a:lnTo>
                  <a:lnTo>
                    <a:pt x="969" y="811"/>
                  </a:lnTo>
                  <a:lnTo>
                    <a:pt x="986" y="770"/>
                  </a:lnTo>
                  <a:lnTo>
                    <a:pt x="1006" y="732"/>
                  </a:lnTo>
                  <a:lnTo>
                    <a:pt x="1025" y="692"/>
                  </a:lnTo>
                  <a:lnTo>
                    <a:pt x="1042" y="649"/>
                  </a:lnTo>
                  <a:lnTo>
                    <a:pt x="1061" y="609"/>
                  </a:lnTo>
                  <a:lnTo>
                    <a:pt x="1079" y="567"/>
                  </a:lnTo>
                  <a:lnTo>
                    <a:pt x="1096" y="525"/>
                  </a:lnTo>
                  <a:lnTo>
                    <a:pt x="1113" y="480"/>
                  </a:lnTo>
                  <a:lnTo>
                    <a:pt x="1130" y="436"/>
                  </a:lnTo>
                  <a:lnTo>
                    <a:pt x="1148" y="392"/>
                  </a:lnTo>
                  <a:lnTo>
                    <a:pt x="1165" y="348"/>
                  </a:lnTo>
                  <a:lnTo>
                    <a:pt x="1182" y="302"/>
                  </a:lnTo>
                  <a:lnTo>
                    <a:pt x="1200" y="256"/>
                  </a:lnTo>
                  <a:lnTo>
                    <a:pt x="1217" y="210"/>
                  </a:lnTo>
                  <a:lnTo>
                    <a:pt x="1232" y="162"/>
                  </a:lnTo>
                  <a:lnTo>
                    <a:pt x="1249" y="116"/>
                  </a:lnTo>
                  <a:lnTo>
                    <a:pt x="1265" y="68"/>
                  </a:lnTo>
                  <a:lnTo>
                    <a:pt x="1272" y="52"/>
                  </a:lnTo>
                  <a:lnTo>
                    <a:pt x="1280" y="39"/>
                  </a:lnTo>
                  <a:lnTo>
                    <a:pt x="1284" y="33"/>
                  </a:lnTo>
                  <a:lnTo>
                    <a:pt x="1288" y="27"/>
                  </a:lnTo>
                  <a:lnTo>
                    <a:pt x="1292" y="22"/>
                  </a:lnTo>
                  <a:lnTo>
                    <a:pt x="1296" y="18"/>
                  </a:lnTo>
                  <a:lnTo>
                    <a:pt x="1299" y="14"/>
                  </a:lnTo>
                  <a:lnTo>
                    <a:pt x="1303" y="10"/>
                  </a:lnTo>
                  <a:lnTo>
                    <a:pt x="1305" y="6"/>
                  </a:lnTo>
                  <a:lnTo>
                    <a:pt x="1309" y="4"/>
                  </a:lnTo>
                  <a:lnTo>
                    <a:pt x="1313" y="2"/>
                  </a:lnTo>
                  <a:lnTo>
                    <a:pt x="1317" y="0"/>
                  </a:lnTo>
                  <a:lnTo>
                    <a:pt x="1319" y="0"/>
                  </a:lnTo>
                  <a:lnTo>
                    <a:pt x="1322" y="0"/>
                  </a:lnTo>
                  <a:lnTo>
                    <a:pt x="1322" y="0"/>
                  </a:lnTo>
                  <a:lnTo>
                    <a:pt x="132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3434080" y="3862891"/>
              <a:ext cx="188726" cy="194957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55" y="2"/>
                </a:cxn>
                <a:cxn ang="0">
                  <a:pos x="80" y="6"/>
                </a:cxn>
                <a:cxn ang="0">
                  <a:pos x="111" y="13"/>
                </a:cxn>
                <a:cxn ang="0">
                  <a:pos x="199" y="40"/>
                </a:cxn>
                <a:cxn ang="0">
                  <a:pos x="270" y="63"/>
                </a:cxn>
                <a:cxn ang="0">
                  <a:pos x="342" y="90"/>
                </a:cxn>
                <a:cxn ang="0">
                  <a:pos x="411" y="121"/>
                </a:cxn>
                <a:cxn ang="0">
                  <a:pos x="455" y="144"/>
                </a:cxn>
                <a:cxn ang="0">
                  <a:pos x="493" y="165"/>
                </a:cxn>
                <a:cxn ang="0">
                  <a:pos x="530" y="186"/>
                </a:cxn>
                <a:cxn ang="0">
                  <a:pos x="562" y="207"/>
                </a:cxn>
                <a:cxn ang="0">
                  <a:pos x="591" y="227"/>
                </a:cxn>
                <a:cxn ang="0">
                  <a:pos x="616" y="248"/>
                </a:cxn>
                <a:cxn ang="0">
                  <a:pos x="637" y="267"/>
                </a:cxn>
                <a:cxn ang="0">
                  <a:pos x="654" y="284"/>
                </a:cxn>
                <a:cxn ang="0">
                  <a:pos x="672" y="317"/>
                </a:cxn>
                <a:cxn ang="0">
                  <a:pos x="687" y="349"/>
                </a:cxn>
                <a:cxn ang="0">
                  <a:pos x="697" y="386"/>
                </a:cxn>
                <a:cxn ang="0">
                  <a:pos x="700" y="424"/>
                </a:cxn>
                <a:cxn ang="0">
                  <a:pos x="697" y="463"/>
                </a:cxn>
                <a:cxn ang="0">
                  <a:pos x="691" y="501"/>
                </a:cxn>
                <a:cxn ang="0">
                  <a:pos x="679" y="543"/>
                </a:cxn>
                <a:cxn ang="0">
                  <a:pos x="666" y="587"/>
                </a:cxn>
                <a:cxn ang="0">
                  <a:pos x="643" y="616"/>
                </a:cxn>
                <a:cxn ang="0">
                  <a:pos x="629" y="628"/>
                </a:cxn>
                <a:cxn ang="0">
                  <a:pos x="618" y="637"/>
                </a:cxn>
                <a:cxn ang="0">
                  <a:pos x="605" y="645"/>
                </a:cxn>
                <a:cxn ang="0">
                  <a:pos x="591" y="651"/>
                </a:cxn>
                <a:cxn ang="0">
                  <a:pos x="576" y="653"/>
                </a:cxn>
                <a:cxn ang="0">
                  <a:pos x="560" y="655"/>
                </a:cxn>
                <a:cxn ang="0">
                  <a:pos x="545" y="653"/>
                </a:cxn>
                <a:cxn ang="0">
                  <a:pos x="528" y="645"/>
                </a:cxn>
                <a:cxn ang="0">
                  <a:pos x="507" y="635"/>
                </a:cxn>
                <a:cxn ang="0">
                  <a:pos x="485" y="618"/>
                </a:cxn>
                <a:cxn ang="0">
                  <a:pos x="466" y="605"/>
                </a:cxn>
                <a:cxn ang="0">
                  <a:pos x="445" y="587"/>
                </a:cxn>
                <a:cxn ang="0">
                  <a:pos x="422" y="566"/>
                </a:cxn>
                <a:cxn ang="0">
                  <a:pos x="399" y="541"/>
                </a:cxn>
                <a:cxn ang="0">
                  <a:pos x="374" y="513"/>
                </a:cxn>
                <a:cxn ang="0">
                  <a:pos x="349" y="478"/>
                </a:cxn>
                <a:cxn ang="0">
                  <a:pos x="322" y="442"/>
                </a:cxn>
                <a:cxn ang="0">
                  <a:pos x="295" y="399"/>
                </a:cxn>
                <a:cxn ang="0">
                  <a:pos x="257" y="349"/>
                </a:cxn>
                <a:cxn ang="0">
                  <a:pos x="223" y="303"/>
                </a:cxn>
                <a:cxn ang="0">
                  <a:pos x="190" y="263"/>
                </a:cxn>
                <a:cxn ang="0">
                  <a:pos x="161" y="225"/>
                </a:cxn>
                <a:cxn ang="0">
                  <a:pos x="132" y="192"/>
                </a:cxn>
                <a:cxn ang="0">
                  <a:pos x="107" y="163"/>
                </a:cxn>
                <a:cxn ang="0">
                  <a:pos x="84" y="136"/>
                </a:cxn>
                <a:cxn ang="0">
                  <a:pos x="65" y="115"/>
                </a:cxn>
                <a:cxn ang="0">
                  <a:pos x="36" y="92"/>
                </a:cxn>
                <a:cxn ang="0">
                  <a:pos x="17" y="71"/>
                </a:cxn>
                <a:cxn ang="0">
                  <a:pos x="9" y="60"/>
                </a:cxn>
                <a:cxn ang="0">
                  <a:pos x="6" y="52"/>
                </a:cxn>
                <a:cxn ang="0">
                  <a:pos x="2" y="42"/>
                </a:cxn>
                <a:cxn ang="0">
                  <a:pos x="0" y="36"/>
                </a:cxn>
                <a:cxn ang="0">
                  <a:pos x="2" y="19"/>
                </a:cxn>
                <a:cxn ang="0">
                  <a:pos x="8" y="8"/>
                </a:cxn>
                <a:cxn ang="0">
                  <a:pos x="17" y="2"/>
                </a:cxn>
                <a:cxn ang="0">
                  <a:pos x="29" y="0"/>
                </a:cxn>
              </a:cxnLst>
              <a:rect l="0" t="0" r="r" b="b"/>
              <a:pathLst>
                <a:path w="700" h="655">
                  <a:moveTo>
                    <a:pt x="29" y="0"/>
                  </a:moveTo>
                  <a:lnTo>
                    <a:pt x="36" y="0"/>
                  </a:lnTo>
                  <a:lnTo>
                    <a:pt x="46" y="0"/>
                  </a:lnTo>
                  <a:lnTo>
                    <a:pt x="55" y="2"/>
                  </a:lnTo>
                  <a:lnTo>
                    <a:pt x="67" y="4"/>
                  </a:lnTo>
                  <a:lnTo>
                    <a:pt x="80" y="6"/>
                  </a:lnTo>
                  <a:lnTo>
                    <a:pt x="96" y="10"/>
                  </a:lnTo>
                  <a:lnTo>
                    <a:pt x="111" y="13"/>
                  </a:lnTo>
                  <a:lnTo>
                    <a:pt x="128" y="17"/>
                  </a:lnTo>
                  <a:lnTo>
                    <a:pt x="199" y="40"/>
                  </a:lnTo>
                  <a:lnTo>
                    <a:pt x="236" y="52"/>
                  </a:lnTo>
                  <a:lnTo>
                    <a:pt x="270" y="63"/>
                  </a:lnTo>
                  <a:lnTo>
                    <a:pt x="307" y="77"/>
                  </a:lnTo>
                  <a:lnTo>
                    <a:pt x="342" y="90"/>
                  </a:lnTo>
                  <a:lnTo>
                    <a:pt x="376" y="106"/>
                  </a:lnTo>
                  <a:lnTo>
                    <a:pt x="411" y="121"/>
                  </a:lnTo>
                  <a:lnTo>
                    <a:pt x="434" y="132"/>
                  </a:lnTo>
                  <a:lnTo>
                    <a:pt x="455" y="144"/>
                  </a:lnTo>
                  <a:lnTo>
                    <a:pt x="474" y="154"/>
                  </a:lnTo>
                  <a:lnTo>
                    <a:pt x="493" y="165"/>
                  </a:lnTo>
                  <a:lnTo>
                    <a:pt x="512" y="177"/>
                  </a:lnTo>
                  <a:lnTo>
                    <a:pt x="530" y="186"/>
                  </a:lnTo>
                  <a:lnTo>
                    <a:pt x="547" y="198"/>
                  </a:lnTo>
                  <a:lnTo>
                    <a:pt x="562" y="207"/>
                  </a:lnTo>
                  <a:lnTo>
                    <a:pt x="578" y="217"/>
                  </a:lnTo>
                  <a:lnTo>
                    <a:pt x="591" y="227"/>
                  </a:lnTo>
                  <a:lnTo>
                    <a:pt x="605" y="238"/>
                  </a:lnTo>
                  <a:lnTo>
                    <a:pt x="616" y="248"/>
                  </a:lnTo>
                  <a:lnTo>
                    <a:pt x="628" y="257"/>
                  </a:lnTo>
                  <a:lnTo>
                    <a:pt x="637" y="267"/>
                  </a:lnTo>
                  <a:lnTo>
                    <a:pt x="645" y="275"/>
                  </a:lnTo>
                  <a:lnTo>
                    <a:pt x="654" y="284"/>
                  </a:lnTo>
                  <a:lnTo>
                    <a:pt x="664" y="301"/>
                  </a:lnTo>
                  <a:lnTo>
                    <a:pt x="672" y="317"/>
                  </a:lnTo>
                  <a:lnTo>
                    <a:pt x="681" y="334"/>
                  </a:lnTo>
                  <a:lnTo>
                    <a:pt x="687" y="349"/>
                  </a:lnTo>
                  <a:lnTo>
                    <a:pt x="693" y="367"/>
                  </a:lnTo>
                  <a:lnTo>
                    <a:pt x="697" y="386"/>
                  </a:lnTo>
                  <a:lnTo>
                    <a:pt x="699" y="405"/>
                  </a:lnTo>
                  <a:lnTo>
                    <a:pt x="700" y="424"/>
                  </a:lnTo>
                  <a:lnTo>
                    <a:pt x="699" y="443"/>
                  </a:lnTo>
                  <a:lnTo>
                    <a:pt x="697" y="463"/>
                  </a:lnTo>
                  <a:lnTo>
                    <a:pt x="695" y="482"/>
                  </a:lnTo>
                  <a:lnTo>
                    <a:pt x="691" y="501"/>
                  </a:lnTo>
                  <a:lnTo>
                    <a:pt x="685" y="522"/>
                  </a:lnTo>
                  <a:lnTo>
                    <a:pt x="679" y="543"/>
                  </a:lnTo>
                  <a:lnTo>
                    <a:pt x="674" y="566"/>
                  </a:lnTo>
                  <a:lnTo>
                    <a:pt x="666" y="587"/>
                  </a:lnTo>
                  <a:lnTo>
                    <a:pt x="654" y="603"/>
                  </a:lnTo>
                  <a:lnTo>
                    <a:pt x="643" y="616"/>
                  </a:lnTo>
                  <a:lnTo>
                    <a:pt x="637" y="622"/>
                  </a:lnTo>
                  <a:lnTo>
                    <a:pt x="629" y="628"/>
                  </a:lnTo>
                  <a:lnTo>
                    <a:pt x="624" y="633"/>
                  </a:lnTo>
                  <a:lnTo>
                    <a:pt x="618" y="637"/>
                  </a:lnTo>
                  <a:lnTo>
                    <a:pt x="610" y="641"/>
                  </a:lnTo>
                  <a:lnTo>
                    <a:pt x="605" y="645"/>
                  </a:lnTo>
                  <a:lnTo>
                    <a:pt x="597" y="647"/>
                  </a:lnTo>
                  <a:lnTo>
                    <a:pt x="591" y="651"/>
                  </a:lnTo>
                  <a:lnTo>
                    <a:pt x="583" y="653"/>
                  </a:lnTo>
                  <a:lnTo>
                    <a:pt x="576" y="653"/>
                  </a:lnTo>
                  <a:lnTo>
                    <a:pt x="568" y="655"/>
                  </a:lnTo>
                  <a:lnTo>
                    <a:pt x="560" y="655"/>
                  </a:lnTo>
                  <a:lnTo>
                    <a:pt x="555" y="655"/>
                  </a:lnTo>
                  <a:lnTo>
                    <a:pt x="545" y="653"/>
                  </a:lnTo>
                  <a:lnTo>
                    <a:pt x="537" y="649"/>
                  </a:lnTo>
                  <a:lnTo>
                    <a:pt x="528" y="645"/>
                  </a:lnTo>
                  <a:lnTo>
                    <a:pt x="518" y="641"/>
                  </a:lnTo>
                  <a:lnTo>
                    <a:pt x="507" y="635"/>
                  </a:lnTo>
                  <a:lnTo>
                    <a:pt x="497" y="628"/>
                  </a:lnTo>
                  <a:lnTo>
                    <a:pt x="485" y="618"/>
                  </a:lnTo>
                  <a:lnTo>
                    <a:pt x="476" y="612"/>
                  </a:lnTo>
                  <a:lnTo>
                    <a:pt x="466" y="605"/>
                  </a:lnTo>
                  <a:lnTo>
                    <a:pt x="455" y="597"/>
                  </a:lnTo>
                  <a:lnTo>
                    <a:pt x="445" y="587"/>
                  </a:lnTo>
                  <a:lnTo>
                    <a:pt x="434" y="578"/>
                  </a:lnTo>
                  <a:lnTo>
                    <a:pt x="422" y="566"/>
                  </a:lnTo>
                  <a:lnTo>
                    <a:pt x="411" y="555"/>
                  </a:lnTo>
                  <a:lnTo>
                    <a:pt x="399" y="541"/>
                  </a:lnTo>
                  <a:lnTo>
                    <a:pt x="388" y="528"/>
                  </a:lnTo>
                  <a:lnTo>
                    <a:pt x="374" y="513"/>
                  </a:lnTo>
                  <a:lnTo>
                    <a:pt x="363" y="495"/>
                  </a:lnTo>
                  <a:lnTo>
                    <a:pt x="349" y="478"/>
                  </a:lnTo>
                  <a:lnTo>
                    <a:pt x="336" y="461"/>
                  </a:lnTo>
                  <a:lnTo>
                    <a:pt x="322" y="442"/>
                  </a:lnTo>
                  <a:lnTo>
                    <a:pt x="309" y="420"/>
                  </a:lnTo>
                  <a:lnTo>
                    <a:pt x="295" y="399"/>
                  </a:lnTo>
                  <a:lnTo>
                    <a:pt x="276" y="374"/>
                  </a:lnTo>
                  <a:lnTo>
                    <a:pt x="257" y="349"/>
                  </a:lnTo>
                  <a:lnTo>
                    <a:pt x="240" y="326"/>
                  </a:lnTo>
                  <a:lnTo>
                    <a:pt x="223" y="303"/>
                  </a:lnTo>
                  <a:lnTo>
                    <a:pt x="207" y="282"/>
                  </a:lnTo>
                  <a:lnTo>
                    <a:pt x="190" y="263"/>
                  </a:lnTo>
                  <a:lnTo>
                    <a:pt x="175" y="244"/>
                  </a:lnTo>
                  <a:lnTo>
                    <a:pt x="161" y="225"/>
                  </a:lnTo>
                  <a:lnTo>
                    <a:pt x="146" y="207"/>
                  </a:lnTo>
                  <a:lnTo>
                    <a:pt x="132" y="192"/>
                  </a:lnTo>
                  <a:lnTo>
                    <a:pt x="119" y="177"/>
                  </a:lnTo>
                  <a:lnTo>
                    <a:pt x="107" y="163"/>
                  </a:lnTo>
                  <a:lnTo>
                    <a:pt x="96" y="150"/>
                  </a:lnTo>
                  <a:lnTo>
                    <a:pt x="84" y="136"/>
                  </a:lnTo>
                  <a:lnTo>
                    <a:pt x="75" y="125"/>
                  </a:lnTo>
                  <a:lnTo>
                    <a:pt x="65" y="115"/>
                  </a:lnTo>
                  <a:lnTo>
                    <a:pt x="50" y="104"/>
                  </a:lnTo>
                  <a:lnTo>
                    <a:pt x="36" y="92"/>
                  </a:lnTo>
                  <a:lnTo>
                    <a:pt x="27" y="81"/>
                  </a:lnTo>
                  <a:lnTo>
                    <a:pt x="17" y="71"/>
                  </a:lnTo>
                  <a:lnTo>
                    <a:pt x="13" y="65"/>
                  </a:lnTo>
                  <a:lnTo>
                    <a:pt x="9" y="60"/>
                  </a:lnTo>
                  <a:lnTo>
                    <a:pt x="8" y="56"/>
                  </a:lnTo>
                  <a:lnTo>
                    <a:pt x="6" y="52"/>
                  </a:lnTo>
                  <a:lnTo>
                    <a:pt x="4" y="46"/>
                  </a:lnTo>
                  <a:lnTo>
                    <a:pt x="2" y="42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2" y="27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2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312848" y="5845277"/>
            <a:ext cx="19812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电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椅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15359"/>
      </p:ext>
    </p:extLst>
  </p:cSld>
  <p:clrMapOvr>
    <a:masterClrMapping/>
  </p:clrMapOvr>
  <p:transition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8600" y="1066800"/>
            <a:ext cx="1915160" cy="1676400"/>
            <a:chOff x="228600" y="1066800"/>
            <a:chExt cx="1915160" cy="1676400"/>
          </a:xfrm>
        </p:grpSpPr>
        <p:pic>
          <p:nvPicPr>
            <p:cNvPr id="16" name="Picture 2" descr="C:\Users\Meishing\Dropbox\meizhouhuayu\pics\39.32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30000"/>
            </a:blip>
            <a:srcRect l="29167" r="57500"/>
            <a:stretch>
              <a:fillRect/>
            </a:stretch>
          </p:blipFill>
          <p:spPr bwMode="auto">
            <a:xfrm>
              <a:off x="228600" y="1066800"/>
              <a:ext cx="1915160" cy="1676400"/>
            </a:xfrm>
            <a:prstGeom prst="rect">
              <a:avLst/>
            </a:prstGeom>
            <a:noFill/>
          </p:spPr>
        </p:pic>
        <p:sp>
          <p:nvSpPr>
            <p:cNvPr id="29" name="Rectangle 28"/>
            <p:cNvSpPr/>
            <p:nvPr/>
          </p:nvSpPr>
          <p:spPr>
            <a:xfrm>
              <a:off x="1295400" y="1752600"/>
              <a:ext cx="3810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90800" y="1752600"/>
            <a:ext cx="1747837" cy="766523"/>
            <a:chOff x="3200400" y="4943714"/>
            <a:chExt cx="1747837" cy="766523"/>
          </a:xfrm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3200400" y="5042946"/>
              <a:ext cx="1747837" cy="195493"/>
            </a:xfrm>
            <a:custGeom>
              <a:avLst/>
              <a:gdLst/>
              <a:ahLst/>
              <a:cxnLst>
                <a:cxn ang="0">
                  <a:pos x="4749" y="2"/>
                </a:cxn>
                <a:cxn ang="0">
                  <a:pos x="4782" y="8"/>
                </a:cxn>
                <a:cxn ang="0">
                  <a:pos x="4828" y="19"/>
                </a:cxn>
                <a:cxn ang="0">
                  <a:pos x="4885" y="36"/>
                </a:cxn>
                <a:cxn ang="0">
                  <a:pos x="4956" y="56"/>
                </a:cxn>
                <a:cxn ang="0">
                  <a:pos x="5041" y="81"/>
                </a:cxn>
                <a:cxn ang="0">
                  <a:pos x="5131" y="115"/>
                </a:cxn>
                <a:cxn ang="0">
                  <a:pos x="5202" y="152"/>
                </a:cxn>
                <a:cxn ang="0">
                  <a:pos x="5261" y="188"/>
                </a:cxn>
                <a:cxn ang="0">
                  <a:pos x="5308" y="223"/>
                </a:cxn>
                <a:cxn ang="0">
                  <a:pos x="5340" y="257"/>
                </a:cxn>
                <a:cxn ang="0">
                  <a:pos x="5361" y="290"/>
                </a:cxn>
                <a:cxn ang="0">
                  <a:pos x="5367" y="321"/>
                </a:cxn>
                <a:cxn ang="0">
                  <a:pos x="5357" y="346"/>
                </a:cxn>
                <a:cxn ang="0">
                  <a:pos x="5331" y="367"/>
                </a:cxn>
                <a:cxn ang="0">
                  <a:pos x="5285" y="382"/>
                </a:cxn>
                <a:cxn ang="0">
                  <a:pos x="5219" y="395"/>
                </a:cxn>
                <a:cxn ang="0">
                  <a:pos x="5139" y="403"/>
                </a:cxn>
                <a:cxn ang="0">
                  <a:pos x="5037" y="407"/>
                </a:cxn>
                <a:cxn ang="0">
                  <a:pos x="4805" y="403"/>
                </a:cxn>
                <a:cxn ang="0">
                  <a:pos x="4478" y="399"/>
                </a:cxn>
                <a:cxn ang="0">
                  <a:pos x="4138" y="395"/>
                </a:cxn>
                <a:cxn ang="0">
                  <a:pos x="3770" y="395"/>
                </a:cxn>
                <a:cxn ang="0">
                  <a:pos x="3332" y="405"/>
                </a:cxn>
                <a:cxn ang="0">
                  <a:pos x="2824" y="426"/>
                </a:cxn>
                <a:cxn ang="0">
                  <a:pos x="2192" y="463"/>
                </a:cxn>
                <a:cxn ang="0">
                  <a:pos x="1272" y="557"/>
                </a:cxn>
                <a:cxn ang="0">
                  <a:pos x="806" y="632"/>
                </a:cxn>
                <a:cxn ang="0">
                  <a:pos x="706" y="647"/>
                </a:cxn>
                <a:cxn ang="0">
                  <a:pos x="639" y="656"/>
                </a:cxn>
                <a:cxn ang="0">
                  <a:pos x="583" y="656"/>
                </a:cxn>
                <a:cxn ang="0">
                  <a:pos x="487" y="641"/>
                </a:cxn>
                <a:cxn ang="0">
                  <a:pos x="366" y="608"/>
                </a:cxn>
                <a:cxn ang="0">
                  <a:pos x="238" y="564"/>
                </a:cxn>
                <a:cxn ang="0">
                  <a:pos x="167" y="537"/>
                </a:cxn>
                <a:cxn ang="0">
                  <a:pos x="109" y="513"/>
                </a:cxn>
                <a:cxn ang="0">
                  <a:pos x="63" y="489"/>
                </a:cxn>
                <a:cxn ang="0">
                  <a:pos x="29" y="468"/>
                </a:cxn>
                <a:cxn ang="0">
                  <a:pos x="7" y="447"/>
                </a:cxn>
                <a:cxn ang="0">
                  <a:pos x="0" y="428"/>
                </a:cxn>
                <a:cxn ang="0">
                  <a:pos x="9" y="393"/>
                </a:cxn>
                <a:cxn ang="0">
                  <a:pos x="52" y="363"/>
                </a:cxn>
                <a:cxn ang="0">
                  <a:pos x="125" y="346"/>
                </a:cxn>
                <a:cxn ang="0">
                  <a:pos x="322" y="342"/>
                </a:cxn>
                <a:cxn ang="0">
                  <a:pos x="570" y="336"/>
                </a:cxn>
                <a:cxn ang="0">
                  <a:pos x="796" y="328"/>
                </a:cxn>
                <a:cxn ang="0">
                  <a:pos x="998" y="317"/>
                </a:cxn>
                <a:cxn ang="0">
                  <a:pos x="1176" y="303"/>
                </a:cxn>
                <a:cxn ang="0">
                  <a:pos x="1332" y="288"/>
                </a:cxn>
                <a:cxn ang="0">
                  <a:pos x="1537" y="265"/>
                </a:cxn>
                <a:cxn ang="0">
                  <a:pos x="2253" y="211"/>
                </a:cxn>
                <a:cxn ang="0">
                  <a:pos x="3250" y="155"/>
                </a:cxn>
                <a:cxn ang="0">
                  <a:pos x="3743" y="117"/>
                </a:cxn>
                <a:cxn ang="0">
                  <a:pos x="4154" y="75"/>
                </a:cxn>
                <a:cxn ang="0">
                  <a:pos x="4484" y="29"/>
                </a:cxn>
                <a:cxn ang="0">
                  <a:pos x="4592" y="15"/>
                </a:cxn>
                <a:cxn ang="0">
                  <a:pos x="4670" y="6"/>
                </a:cxn>
                <a:cxn ang="0">
                  <a:pos x="4724" y="0"/>
                </a:cxn>
              </a:cxnLst>
              <a:rect l="0" t="0" r="r" b="b"/>
              <a:pathLst>
                <a:path w="5367" h="656">
                  <a:moveTo>
                    <a:pt x="4732" y="0"/>
                  </a:moveTo>
                  <a:lnTo>
                    <a:pt x="4735" y="0"/>
                  </a:lnTo>
                  <a:lnTo>
                    <a:pt x="4739" y="0"/>
                  </a:lnTo>
                  <a:lnTo>
                    <a:pt x="4743" y="2"/>
                  </a:lnTo>
                  <a:lnTo>
                    <a:pt x="4749" y="2"/>
                  </a:lnTo>
                  <a:lnTo>
                    <a:pt x="4755" y="4"/>
                  </a:lnTo>
                  <a:lnTo>
                    <a:pt x="4760" y="4"/>
                  </a:lnTo>
                  <a:lnTo>
                    <a:pt x="4766" y="6"/>
                  </a:lnTo>
                  <a:lnTo>
                    <a:pt x="4774" y="8"/>
                  </a:lnTo>
                  <a:lnTo>
                    <a:pt x="4782" y="8"/>
                  </a:lnTo>
                  <a:lnTo>
                    <a:pt x="4789" y="10"/>
                  </a:lnTo>
                  <a:lnTo>
                    <a:pt x="4799" y="11"/>
                  </a:lnTo>
                  <a:lnTo>
                    <a:pt x="4807" y="15"/>
                  </a:lnTo>
                  <a:lnTo>
                    <a:pt x="4816" y="17"/>
                  </a:lnTo>
                  <a:lnTo>
                    <a:pt x="4828" y="19"/>
                  </a:lnTo>
                  <a:lnTo>
                    <a:pt x="4837" y="23"/>
                  </a:lnTo>
                  <a:lnTo>
                    <a:pt x="4849" y="25"/>
                  </a:lnTo>
                  <a:lnTo>
                    <a:pt x="4860" y="29"/>
                  </a:lnTo>
                  <a:lnTo>
                    <a:pt x="4874" y="33"/>
                  </a:lnTo>
                  <a:lnTo>
                    <a:pt x="4885" y="36"/>
                  </a:lnTo>
                  <a:lnTo>
                    <a:pt x="4899" y="38"/>
                  </a:lnTo>
                  <a:lnTo>
                    <a:pt x="4912" y="44"/>
                  </a:lnTo>
                  <a:lnTo>
                    <a:pt x="4927" y="48"/>
                  </a:lnTo>
                  <a:lnTo>
                    <a:pt x="4941" y="52"/>
                  </a:lnTo>
                  <a:lnTo>
                    <a:pt x="4956" y="56"/>
                  </a:lnTo>
                  <a:lnTo>
                    <a:pt x="4974" y="61"/>
                  </a:lnTo>
                  <a:lnTo>
                    <a:pt x="4989" y="65"/>
                  </a:lnTo>
                  <a:lnTo>
                    <a:pt x="5006" y="71"/>
                  </a:lnTo>
                  <a:lnTo>
                    <a:pt x="5023" y="77"/>
                  </a:lnTo>
                  <a:lnTo>
                    <a:pt x="5041" y="81"/>
                  </a:lnTo>
                  <a:lnTo>
                    <a:pt x="5060" y="86"/>
                  </a:lnTo>
                  <a:lnTo>
                    <a:pt x="5079" y="92"/>
                  </a:lnTo>
                  <a:lnTo>
                    <a:pt x="5098" y="100"/>
                  </a:lnTo>
                  <a:lnTo>
                    <a:pt x="5114" y="107"/>
                  </a:lnTo>
                  <a:lnTo>
                    <a:pt x="5131" y="115"/>
                  </a:lnTo>
                  <a:lnTo>
                    <a:pt x="5146" y="123"/>
                  </a:lnTo>
                  <a:lnTo>
                    <a:pt x="5160" y="131"/>
                  </a:lnTo>
                  <a:lnTo>
                    <a:pt x="5175" y="136"/>
                  </a:lnTo>
                  <a:lnTo>
                    <a:pt x="5189" y="144"/>
                  </a:lnTo>
                  <a:lnTo>
                    <a:pt x="5202" y="152"/>
                  </a:lnTo>
                  <a:lnTo>
                    <a:pt x="5215" y="159"/>
                  </a:lnTo>
                  <a:lnTo>
                    <a:pt x="5227" y="167"/>
                  </a:lnTo>
                  <a:lnTo>
                    <a:pt x="5238" y="175"/>
                  </a:lnTo>
                  <a:lnTo>
                    <a:pt x="5250" y="180"/>
                  </a:lnTo>
                  <a:lnTo>
                    <a:pt x="5261" y="188"/>
                  </a:lnTo>
                  <a:lnTo>
                    <a:pt x="5271" y="196"/>
                  </a:lnTo>
                  <a:lnTo>
                    <a:pt x="5281" y="203"/>
                  </a:lnTo>
                  <a:lnTo>
                    <a:pt x="5290" y="209"/>
                  </a:lnTo>
                  <a:lnTo>
                    <a:pt x="5298" y="217"/>
                  </a:lnTo>
                  <a:lnTo>
                    <a:pt x="5308" y="223"/>
                  </a:lnTo>
                  <a:lnTo>
                    <a:pt x="5315" y="230"/>
                  </a:lnTo>
                  <a:lnTo>
                    <a:pt x="5321" y="236"/>
                  </a:lnTo>
                  <a:lnTo>
                    <a:pt x="5329" y="244"/>
                  </a:lnTo>
                  <a:lnTo>
                    <a:pt x="5334" y="250"/>
                  </a:lnTo>
                  <a:lnTo>
                    <a:pt x="5340" y="257"/>
                  </a:lnTo>
                  <a:lnTo>
                    <a:pt x="5346" y="263"/>
                  </a:lnTo>
                  <a:lnTo>
                    <a:pt x="5350" y="271"/>
                  </a:lnTo>
                  <a:lnTo>
                    <a:pt x="5354" y="276"/>
                  </a:lnTo>
                  <a:lnTo>
                    <a:pt x="5357" y="282"/>
                  </a:lnTo>
                  <a:lnTo>
                    <a:pt x="5361" y="290"/>
                  </a:lnTo>
                  <a:lnTo>
                    <a:pt x="5363" y="296"/>
                  </a:lnTo>
                  <a:lnTo>
                    <a:pt x="5365" y="301"/>
                  </a:lnTo>
                  <a:lnTo>
                    <a:pt x="5365" y="307"/>
                  </a:lnTo>
                  <a:lnTo>
                    <a:pt x="5367" y="313"/>
                  </a:lnTo>
                  <a:lnTo>
                    <a:pt x="5367" y="321"/>
                  </a:lnTo>
                  <a:lnTo>
                    <a:pt x="5367" y="324"/>
                  </a:lnTo>
                  <a:lnTo>
                    <a:pt x="5365" y="330"/>
                  </a:lnTo>
                  <a:lnTo>
                    <a:pt x="5363" y="336"/>
                  </a:lnTo>
                  <a:lnTo>
                    <a:pt x="5361" y="340"/>
                  </a:lnTo>
                  <a:lnTo>
                    <a:pt x="5357" y="346"/>
                  </a:lnTo>
                  <a:lnTo>
                    <a:pt x="5354" y="349"/>
                  </a:lnTo>
                  <a:lnTo>
                    <a:pt x="5350" y="353"/>
                  </a:lnTo>
                  <a:lnTo>
                    <a:pt x="5344" y="357"/>
                  </a:lnTo>
                  <a:lnTo>
                    <a:pt x="5336" y="363"/>
                  </a:lnTo>
                  <a:lnTo>
                    <a:pt x="5331" y="367"/>
                  </a:lnTo>
                  <a:lnTo>
                    <a:pt x="5323" y="369"/>
                  </a:lnTo>
                  <a:lnTo>
                    <a:pt x="5313" y="372"/>
                  </a:lnTo>
                  <a:lnTo>
                    <a:pt x="5304" y="376"/>
                  </a:lnTo>
                  <a:lnTo>
                    <a:pt x="5294" y="380"/>
                  </a:lnTo>
                  <a:lnTo>
                    <a:pt x="5285" y="382"/>
                  </a:lnTo>
                  <a:lnTo>
                    <a:pt x="5273" y="386"/>
                  </a:lnTo>
                  <a:lnTo>
                    <a:pt x="5260" y="388"/>
                  </a:lnTo>
                  <a:lnTo>
                    <a:pt x="5248" y="390"/>
                  </a:lnTo>
                  <a:lnTo>
                    <a:pt x="5235" y="393"/>
                  </a:lnTo>
                  <a:lnTo>
                    <a:pt x="5219" y="395"/>
                  </a:lnTo>
                  <a:lnTo>
                    <a:pt x="5204" y="397"/>
                  </a:lnTo>
                  <a:lnTo>
                    <a:pt x="5189" y="399"/>
                  </a:lnTo>
                  <a:lnTo>
                    <a:pt x="5173" y="399"/>
                  </a:lnTo>
                  <a:lnTo>
                    <a:pt x="5156" y="401"/>
                  </a:lnTo>
                  <a:lnTo>
                    <a:pt x="5139" y="403"/>
                  </a:lnTo>
                  <a:lnTo>
                    <a:pt x="5119" y="403"/>
                  </a:lnTo>
                  <a:lnTo>
                    <a:pt x="5100" y="405"/>
                  </a:lnTo>
                  <a:lnTo>
                    <a:pt x="5079" y="405"/>
                  </a:lnTo>
                  <a:lnTo>
                    <a:pt x="5060" y="407"/>
                  </a:lnTo>
                  <a:lnTo>
                    <a:pt x="5037" y="407"/>
                  </a:lnTo>
                  <a:lnTo>
                    <a:pt x="5016" y="407"/>
                  </a:lnTo>
                  <a:lnTo>
                    <a:pt x="4993" y="407"/>
                  </a:lnTo>
                  <a:lnTo>
                    <a:pt x="4929" y="405"/>
                  </a:lnTo>
                  <a:lnTo>
                    <a:pt x="4868" y="405"/>
                  </a:lnTo>
                  <a:lnTo>
                    <a:pt x="4805" y="403"/>
                  </a:lnTo>
                  <a:lnTo>
                    <a:pt x="4739" y="403"/>
                  </a:lnTo>
                  <a:lnTo>
                    <a:pt x="4674" y="401"/>
                  </a:lnTo>
                  <a:lnTo>
                    <a:pt x="4611" y="401"/>
                  </a:lnTo>
                  <a:lnTo>
                    <a:pt x="4544" y="399"/>
                  </a:lnTo>
                  <a:lnTo>
                    <a:pt x="4478" y="399"/>
                  </a:lnTo>
                  <a:lnTo>
                    <a:pt x="4411" y="397"/>
                  </a:lnTo>
                  <a:lnTo>
                    <a:pt x="4344" y="397"/>
                  </a:lnTo>
                  <a:lnTo>
                    <a:pt x="4275" y="397"/>
                  </a:lnTo>
                  <a:lnTo>
                    <a:pt x="4208" y="397"/>
                  </a:lnTo>
                  <a:lnTo>
                    <a:pt x="4138" y="395"/>
                  </a:lnTo>
                  <a:lnTo>
                    <a:pt x="4067" y="395"/>
                  </a:lnTo>
                  <a:lnTo>
                    <a:pt x="3996" y="395"/>
                  </a:lnTo>
                  <a:lnTo>
                    <a:pt x="3925" y="395"/>
                  </a:lnTo>
                  <a:lnTo>
                    <a:pt x="3849" y="395"/>
                  </a:lnTo>
                  <a:lnTo>
                    <a:pt x="3770" y="395"/>
                  </a:lnTo>
                  <a:lnTo>
                    <a:pt x="3687" y="397"/>
                  </a:lnTo>
                  <a:lnTo>
                    <a:pt x="3603" y="399"/>
                  </a:lnTo>
                  <a:lnTo>
                    <a:pt x="3515" y="401"/>
                  </a:lnTo>
                  <a:lnTo>
                    <a:pt x="3424" y="403"/>
                  </a:lnTo>
                  <a:lnTo>
                    <a:pt x="3332" y="405"/>
                  </a:lnTo>
                  <a:lnTo>
                    <a:pt x="3236" y="409"/>
                  </a:lnTo>
                  <a:lnTo>
                    <a:pt x="3136" y="413"/>
                  </a:lnTo>
                  <a:lnTo>
                    <a:pt x="3035" y="417"/>
                  </a:lnTo>
                  <a:lnTo>
                    <a:pt x="2931" y="422"/>
                  </a:lnTo>
                  <a:lnTo>
                    <a:pt x="2824" y="426"/>
                  </a:lnTo>
                  <a:lnTo>
                    <a:pt x="2714" y="432"/>
                  </a:lnTo>
                  <a:lnTo>
                    <a:pt x="2601" y="440"/>
                  </a:lnTo>
                  <a:lnTo>
                    <a:pt x="2484" y="445"/>
                  </a:lnTo>
                  <a:lnTo>
                    <a:pt x="2365" y="453"/>
                  </a:lnTo>
                  <a:lnTo>
                    <a:pt x="2192" y="463"/>
                  </a:lnTo>
                  <a:lnTo>
                    <a:pt x="2013" y="474"/>
                  </a:lnTo>
                  <a:lnTo>
                    <a:pt x="1833" y="489"/>
                  </a:lnTo>
                  <a:lnTo>
                    <a:pt x="1651" y="509"/>
                  </a:lnTo>
                  <a:lnTo>
                    <a:pt x="1463" y="530"/>
                  </a:lnTo>
                  <a:lnTo>
                    <a:pt x="1272" y="557"/>
                  </a:lnTo>
                  <a:lnTo>
                    <a:pt x="1079" y="584"/>
                  </a:lnTo>
                  <a:lnTo>
                    <a:pt x="883" y="616"/>
                  </a:lnTo>
                  <a:lnTo>
                    <a:pt x="854" y="622"/>
                  </a:lnTo>
                  <a:lnTo>
                    <a:pt x="829" y="626"/>
                  </a:lnTo>
                  <a:lnTo>
                    <a:pt x="806" y="632"/>
                  </a:lnTo>
                  <a:lnTo>
                    <a:pt x="783" y="635"/>
                  </a:lnTo>
                  <a:lnTo>
                    <a:pt x="762" y="639"/>
                  </a:lnTo>
                  <a:lnTo>
                    <a:pt x="741" y="643"/>
                  </a:lnTo>
                  <a:lnTo>
                    <a:pt x="722" y="645"/>
                  </a:lnTo>
                  <a:lnTo>
                    <a:pt x="706" y="647"/>
                  </a:lnTo>
                  <a:lnTo>
                    <a:pt x="689" y="651"/>
                  </a:lnTo>
                  <a:lnTo>
                    <a:pt x="675" y="653"/>
                  </a:lnTo>
                  <a:lnTo>
                    <a:pt x="662" y="653"/>
                  </a:lnTo>
                  <a:lnTo>
                    <a:pt x="649" y="655"/>
                  </a:lnTo>
                  <a:lnTo>
                    <a:pt x="639" y="656"/>
                  </a:lnTo>
                  <a:lnTo>
                    <a:pt x="629" y="656"/>
                  </a:lnTo>
                  <a:lnTo>
                    <a:pt x="620" y="656"/>
                  </a:lnTo>
                  <a:lnTo>
                    <a:pt x="614" y="656"/>
                  </a:lnTo>
                  <a:lnTo>
                    <a:pt x="599" y="656"/>
                  </a:lnTo>
                  <a:lnTo>
                    <a:pt x="583" y="656"/>
                  </a:lnTo>
                  <a:lnTo>
                    <a:pt x="566" y="655"/>
                  </a:lnTo>
                  <a:lnTo>
                    <a:pt x="547" y="651"/>
                  </a:lnTo>
                  <a:lnTo>
                    <a:pt x="528" y="649"/>
                  </a:lnTo>
                  <a:lnTo>
                    <a:pt x="508" y="645"/>
                  </a:lnTo>
                  <a:lnTo>
                    <a:pt x="487" y="641"/>
                  </a:lnTo>
                  <a:lnTo>
                    <a:pt x="464" y="635"/>
                  </a:lnTo>
                  <a:lnTo>
                    <a:pt x="441" y="630"/>
                  </a:lnTo>
                  <a:lnTo>
                    <a:pt x="418" y="624"/>
                  </a:lnTo>
                  <a:lnTo>
                    <a:pt x="393" y="616"/>
                  </a:lnTo>
                  <a:lnTo>
                    <a:pt x="366" y="608"/>
                  </a:lnTo>
                  <a:lnTo>
                    <a:pt x="340" y="599"/>
                  </a:lnTo>
                  <a:lnTo>
                    <a:pt x="313" y="591"/>
                  </a:lnTo>
                  <a:lnTo>
                    <a:pt x="284" y="580"/>
                  </a:lnTo>
                  <a:lnTo>
                    <a:pt x="253" y="570"/>
                  </a:lnTo>
                  <a:lnTo>
                    <a:pt x="238" y="564"/>
                  </a:lnTo>
                  <a:lnTo>
                    <a:pt x="222" y="559"/>
                  </a:lnTo>
                  <a:lnTo>
                    <a:pt x="207" y="553"/>
                  </a:lnTo>
                  <a:lnTo>
                    <a:pt x="194" y="549"/>
                  </a:lnTo>
                  <a:lnTo>
                    <a:pt x="180" y="543"/>
                  </a:lnTo>
                  <a:lnTo>
                    <a:pt x="167" y="537"/>
                  </a:lnTo>
                  <a:lnTo>
                    <a:pt x="155" y="534"/>
                  </a:lnTo>
                  <a:lnTo>
                    <a:pt x="142" y="528"/>
                  </a:lnTo>
                  <a:lnTo>
                    <a:pt x="130" y="522"/>
                  </a:lnTo>
                  <a:lnTo>
                    <a:pt x="119" y="518"/>
                  </a:lnTo>
                  <a:lnTo>
                    <a:pt x="109" y="513"/>
                  </a:lnTo>
                  <a:lnTo>
                    <a:pt x="98" y="509"/>
                  </a:lnTo>
                  <a:lnTo>
                    <a:pt x="88" y="503"/>
                  </a:lnTo>
                  <a:lnTo>
                    <a:pt x="80" y="499"/>
                  </a:lnTo>
                  <a:lnTo>
                    <a:pt x="71" y="495"/>
                  </a:lnTo>
                  <a:lnTo>
                    <a:pt x="63" y="489"/>
                  </a:lnTo>
                  <a:lnTo>
                    <a:pt x="55" y="486"/>
                  </a:lnTo>
                  <a:lnTo>
                    <a:pt x="48" y="482"/>
                  </a:lnTo>
                  <a:lnTo>
                    <a:pt x="40" y="476"/>
                  </a:lnTo>
                  <a:lnTo>
                    <a:pt x="34" y="472"/>
                  </a:lnTo>
                  <a:lnTo>
                    <a:pt x="29" y="468"/>
                  </a:lnTo>
                  <a:lnTo>
                    <a:pt x="25" y="465"/>
                  </a:lnTo>
                  <a:lnTo>
                    <a:pt x="19" y="461"/>
                  </a:lnTo>
                  <a:lnTo>
                    <a:pt x="15" y="455"/>
                  </a:lnTo>
                  <a:lnTo>
                    <a:pt x="11" y="451"/>
                  </a:lnTo>
                  <a:lnTo>
                    <a:pt x="7" y="447"/>
                  </a:lnTo>
                  <a:lnTo>
                    <a:pt x="6" y="443"/>
                  </a:lnTo>
                  <a:lnTo>
                    <a:pt x="4" y="440"/>
                  </a:lnTo>
                  <a:lnTo>
                    <a:pt x="2" y="436"/>
                  </a:lnTo>
                  <a:lnTo>
                    <a:pt x="0" y="432"/>
                  </a:lnTo>
                  <a:lnTo>
                    <a:pt x="0" y="428"/>
                  </a:lnTo>
                  <a:lnTo>
                    <a:pt x="0" y="424"/>
                  </a:lnTo>
                  <a:lnTo>
                    <a:pt x="0" y="417"/>
                  </a:lnTo>
                  <a:lnTo>
                    <a:pt x="2" y="407"/>
                  </a:lnTo>
                  <a:lnTo>
                    <a:pt x="6" y="399"/>
                  </a:lnTo>
                  <a:lnTo>
                    <a:pt x="9" y="393"/>
                  </a:lnTo>
                  <a:lnTo>
                    <a:pt x="15" y="386"/>
                  </a:lnTo>
                  <a:lnTo>
                    <a:pt x="23" y="380"/>
                  </a:lnTo>
                  <a:lnTo>
                    <a:pt x="30" y="374"/>
                  </a:lnTo>
                  <a:lnTo>
                    <a:pt x="40" y="369"/>
                  </a:lnTo>
                  <a:lnTo>
                    <a:pt x="52" y="363"/>
                  </a:lnTo>
                  <a:lnTo>
                    <a:pt x="63" y="359"/>
                  </a:lnTo>
                  <a:lnTo>
                    <a:pt x="77" y="355"/>
                  </a:lnTo>
                  <a:lnTo>
                    <a:pt x="92" y="351"/>
                  </a:lnTo>
                  <a:lnTo>
                    <a:pt x="107" y="349"/>
                  </a:lnTo>
                  <a:lnTo>
                    <a:pt x="125" y="346"/>
                  </a:lnTo>
                  <a:lnTo>
                    <a:pt x="142" y="344"/>
                  </a:lnTo>
                  <a:lnTo>
                    <a:pt x="161" y="344"/>
                  </a:lnTo>
                  <a:lnTo>
                    <a:pt x="217" y="342"/>
                  </a:lnTo>
                  <a:lnTo>
                    <a:pt x="270" y="342"/>
                  </a:lnTo>
                  <a:lnTo>
                    <a:pt x="322" y="342"/>
                  </a:lnTo>
                  <a:lnTo>
                    <a:pt x="374" y="340"/>
                  </a:lnTo>
                  <a:lnTo>
                    <a:pt x="424" y="340"/>
                  </a:lnTo>
                  <a:lnTo>
                    <a:pt x="474" y="338"/>
                  </a:lnTo>
                  <a:lnTo>
                    <a:pt x="524" y="336"/>
                  </a:lnTo>
                  <a:lnTo>
                    <a:pt x="570" y="336"/>
                  </a:lnTo>
                  <a:lnTo>
                    <a:pt x="618" y="334"/>
                  </a:lnTo>
                  <a:lnTo>
                    <a:pt x="664" y="332"/>
                  </a:lnTo>
                  <a:lnTo>
                    <a:pt x="708" y="330"/>
                  </a:lnTo>
                  <a:lnTo>
                    <a:pt x="752" y="330"/>
                  </a:lnTo>
                  <a:lnTo>
                    <a:pt x="796" y="328"/>
                  </a:lnTo>
                  <a:lnTo>
                    <a:pt x="839" y="326"/>
                  </a:lnTo>
                  <a:lnTo>
                    <a:pt x="879" y="324"/>
                  </a:lnTo>
                  <a:lnTo>
                    <a:pt x="919" y="321"/>
                  </a:lnTo>
                  <a:lnTo>
                    <a:pt x="960" y="319"/>
                  </a:lnTo>
                  <a:lnTo>
                    <a:pt x="998" y="317"/>
                  </a:lnTo>
                  <a:lnTo>
                    <a:pt x="1036" y="315"/>
                  </a:lnTo>
                  <a:lnTo>
                    <a:pt x="1073" y="313"/>
                  </a:lnTo>
                  <a:lnTo>
                    <a:pt x="1107" y="309"/>
                  </a:lnTo>
                  <a:lnTo>
                    <a:pt x="1142" y="307"/>
                  </a:lnTo>
                  <a:lnTo>
                    <a:pt x="1176" y="303"/>
                  </a:lnTo>
                  <a:lnTo>
                    <a:pt x="1209" y="301"/>
                  </a:lnTo>
                  <a:lnTo>
                    <a:pt x="1242" y="298"/>
                  </a:lnTo>
                  <a:lnTo>
                    <a:pt x="1272" y="296"/>
                  </a:lnTo>
                  <a:lnTo>
                    <a:pt x="1303" y="292"/>
                  </a:lnTo>
                  <a:lnTo>
                    <a:pt x="1332" y="288"/>
                  </a:lnTo>
                  <a:lnTo>
                    <a:pt x="1361" y="284"/>
                  </a:lnTo>
                  <a:lnTo>
                    <a:pt x="1388" y="280"/>
                  </a:lnTo>
                  <a:lnTo>
                    <a:pt x="1415" y="278"/>
                  </a:lnTo>
                  <a:lnTo>
                    <a:pt x="1439" y="274"/>
                  </a:lnTo>
                  <a:lnTo>
                    <a:pt x="1537" y="265"/>
                  </a:lnTo>
                  <a:lnTo>
                    <a:pt x="1635" y="257"/>
                  </a:lnTo>
                  <a:lnTo>
                    <a:pt x="1735" y="248"/>
                  </a:lnTo>
                  <a:lnTo>
                    <a:pt x="1837" y="240"/>
                  </a:lnTo>
                  <a:lnTo>
                    <a:pt x="2042" y="225"/>
                  </a:lnTo>
                  <a:lnTo>
                    <a:pt x="2253" y="211"/>
                  </a:lnTo>
                  <a:lnTo>
                    <a:pt x="2470" y="198"/>
                  </a:lnTo>
                  <a:lnTo>
                    <a:pt x="2689" y="186"/>
                  </a:lnTo>
                  <a:lnTo>
                    <a:pt x="2914" y="175"/>
                  </a:lnTo>
                  <a:lnTo>
                    <a:pt x="3142" y="163"/>
                  </a:lnTo>
                  <a:lnTo>
                    <a:pt x="3250" y="155"/>
                  </a:lnTo>
                  <a:lnTo>
                    <a:pt x="3355" y="148"/>
                  </a:lnTo>
                  <a:lnTo>
                    <a:pt x="3457" y="140"/>
                  </a:lnTo>
                  <a:lnTo>
                    <a:pt x="3555" y="132"/>
                  </a:lnTo>
                  <a:lnTo>
                    <a:pt x="3651" y="125"/>
                  </a:lnTo>
                  <a:lnTo>
                    <a:pt x="3743" y="117"/>
                  </a:lnTo>
                  <a:lnTo>
                    <a:pt x="3831" y="109"/>
                  </a:lnTo>
                  <a:lnTo>
                    <a:pt x="3916" y="100"/>
                  </a:lnTo>
                  <a:lnTo>
                    <a:pt x="3998" y="92"/>
                  </a:lnTo>
                  <a:lnTo>
                    <a:pt x="4077" y="84"/>
                  </a:lnTo>
                  <a:lnTo>
                    <a:pt x="4154" y="75"/>
                  </a:lnTo>
                  <a:lnTo>
                    <a:pt x="4225" y="67"/>
                  </a:lnTo>
                  <a:lnTo>
                    <a:pt x="4296" y="58"/>
                  </a:lnTo>
                  <a:lnTo>
                    <a:pt x="4361" y="48"/>
                  </a:lnTo>
                  <a:lnTo>
                    <a:pt x="4425" y="38"/>
                  </a:lnTo>
                  <a:lnTo>
                    <a:pt x="4484" y="29"/>
                  </a:lnTo>
                  <a:lnTo>
                    <a:pt x="4507" y="27"/>
                  </a:lnTo>
                  <a:lnTo>
                    <a:pt x="4530" y="23"/>
                  </a:lnTo>
                  <a:lnTo>
                    <a:pt x="4551" y="19"/>
                  </a:lnTo>
                  <a:lnTo>
                    <a:pt x="4570" y="17"/>
                  </a:lnTo>
                  <a:lnTo>
                    <a:pt x="4592" y="15"/>
                  </a:lnTo>
                  <a:lnTo>
                    <a:pt x="4609" y="11"/>
                  </a:lnTo>
                  <a:lnTo>
                    <a:pt x="4626" y="10"/>
                  </a:lnTo>
                  <a:lnTo>
                    <a:pt x="4641" y="8"/>
                  </a:lnTo>
                  <a:lnTo>
                    <a:pt x="4657" y="6"/>
                  </a:lnTo>
                  <a:lnTo>
                    <a:pt x="4670" y="6"/>
                  </a:lnTo>
                  <a:lnTo>
                    <a:pt x="4684" y="4"/>
                  </a:lnTo>
                  <a:lnTo>
                    <a:pt x="4695" y="2"/>
                  </a:lnTo>
                  <a:lnTo>
                    <a:pt x="4707" y="2"/>
                  </a:lnTo>
                  <a:lnTo>
                    <a:pt x="4716" y="2"/>
                  </a:lnTo>
                  <a:lnTo>
                    <a:pt x="4724" y="0"/>
                  </a:lnTo>
                  <a:lnTo>
                    <a:pt x="4732" y="0"/>
                  </a:lnTo>
                  <a:lnTo>
                    <a:pt x="4732" y="0"/>
                  </a:lnTo>
                  <a:lnTo>
                    <a:pt x="473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3921936" y="4943714"/>
              <a:ext cx="193408" cy="766523"/>
            </a:xfrm>
            <a:custGeom>
              <a:avLst/>
              <a:gdLst/>
              <a:ahLst/>
              <a:cxnLst>
                <a:cxn ang="0">
                  <a:pos x="194" y="6"/>
                </a:cxn>
                <a:cxn ang="0">
                  <a:pos x="274" y="21"/>
                </a:cxn>
                <a:cxn ang="0">
                  <a:pos x="359" y="42"/>
                </a:cxn>
                <a:cxn ang="0">
                  <a:pos x="447" y="75"/>
                </a:cxn>
                <a:cxn ang="0">
                  <a:pos x="518" y="113"/>
                </a:cxn>
                <a:cxn ang="0">
                  <a:pos x="566" y="154"/>
                </a:cxn>
                <a:cxn ang="0">
                  <a:pos x="589" y="196"/>
                </a:cxn>
                <a:cxn ang="0">
                  <a:pos x="593" y="232"/>
                </a:cxn>
                <a:cxn ang="0">
                  <a:pos x="587" y="269"/>
                </a:cxn>
                <a:cxn ang="0">
                  <a:pos x="578" y="321"/>
                </a:cxn>
                <a:cxn ang="0">
                  <a:pos x="564" y="386"/>
                </a:cxn>
                <a:cxn ang="0">
                  <a:pos x="543" y="522"/>
                </a:cxn>
                <a:cxn ang="0">
                  <a:pos x="526" y="731"/>
                </a:cxn>
                <a:cxn ang="0">
                  <a:pos x="522" y="847"/>
                </a:cxn>
                <a:cxn ang="0">
                  <a:pos x="522" y="889"/>
                </a:cxn>
                <a:cxn ang="0">
                  <a:pos x="522" y="973"/>
                </a:cxn>
                <a:cxn ang="0">
                  <a:pos x="522" y="1098"/>
                </a:cxn>
                <a:cxn ang="0">
                  <a:pos x="522" y="1267"/>
                </a:cxn>
                <a:cxn ang="0">
                  <a:pos x="522" y="1476"/>
                </a:cxn>
                <a:cxn ang="0">
                  <a:pos x="522" y="1728"/>
                </a:cxn>
                <a:cxn ang="0">
                  <a:pos x="522" y="2021"/>
                </a:cxn>
                <a:cxn ang="0">
                  <a:pos x="522" y="2227"/>
                </a:cxn>
                <a:cxn ang="0">
                  <a:pos x="511" y="2306"/>
                </a:cxn>
                <a:cxn ang="0">
                  <a:pos x="491" y="2377"/>
                </a:cxn>
                <a:cxn ang="0">
                  <a:pos x="463" y="2440"/>
                </a:cxn>
                <a:cxn ang="0">
                  <a:pos x="420" y="2507"/>
                </a:cxn>
                <a:cxn ang="0">
                  <a:pos x="382" y="2545"/>
                </a:cxn>
                <a:cxn ang="0">
                  <a:pos x="340" y="2569"/>
                </a:cxn>
                <a:cxn ang="0">
                  <a:pos x="294" y="2578"/>
                </a:cxn>
                <a:cxn ang="0">
                  <a:pos x="253" y="2574"/>
                </a:cxn>
                <a:cxn ang="0">
                  <a:pos x="215" y="2551"/>
                </a:cxn>
                <a:cxn ang="0">
                  <a:pos x="175" y="2511"/>
                </a:cxn>
                <a:cxn ang="0">
                  <a:pos x="136" y="2451"/>
                </a:cxn>
                <a:cxn ang="0">
                  <a:pos x="94" y="2348"/>
                </a:cxn>
                <a:cxn ang="0">
                  <a:pos x="73" y="2261"/>
                </a:cxn>
                <a:cxn ang="0">
                  <a:pos x="71" y="2181"/>
                </a:cxn>
                <a:cxn ang="0">
                  <a:pos x="86" y="1966"/>
                </a:cxn>
                <a:cxn ang="0">
                  <a:pos x="107" y="1768"/>
                </a:cxn>
                <a:cxn ang="0">
                  <a:pos x="111" y="1678"/>
                </a:cxn>
                <a:cxn ang="0">
                  <a:pos x="115" y="1576"/>
                </a:cxn>
                <a:cxn ang="0">
                  <a:pos x="119" y="1463"/>
                </a:cxn>
                <a:cxn ang="0">
                  <a:pos x="123" y="1340"/>
                </a:cxn>
                <a:cxn ang="0">
                  <a:pos x="125" y="1206"/>
                </a:cxn>
                <a:cxn ang="0">
                  <a:pos x="127" y="1062"/>
                </a:cxn>
                <a:cxn ang="0">
                  <a:pos x="127" y="906"/>
                </a:cxn>
                <a:cxn ang="0">
                  <a:pos x="127" y="756"/>
                </a:cxn>
                <a:cxn ang="0">
                  <a:pos x="125" y="657"/>
                </a:cxn>
                <a:cxn ang="0">
                  <a:pos x="123" y="564"/>
                </a:cxn>
                <a:cxn ang="0">
                  <a:pos x="117" y="480"/>
                </a:cxn>
                <a:cxn ang="0">
                  <a:pos x="109" y="405"/>
                </a:cxn>
                <a:cxn ang="0">
                  <a:pos x="102" y="340"/>
                </a:cxn>
                <a:cxn ang="0">
                  <a:pos x="92" y="282"/>
                </a:cxn>
                <a:cxn ang="0">
                  <a:pos x="81" y="232"/>
                </a:cxn>
                <a:cxn ang="0">
                  <a:pos x="63" y="186"/>
                </a:cxn>
                <a:cxn ang="0">
                  <a:pos x="40" y="134"/>
                </a:cxn>
                <a:cxn ang="0">
                  <a:pos x="21" y="98"/>
                </a:cxn>
                <a:cxn ang="0">
                  <a:pos x="6" y="79"/>
                </a:cxn>
                <a:cxn ang="0">
                  <a:pos x="0" y="65"/>
                </a:cxn>
                <a:cxn ang="0">
                  <a:pos x="8" y="35"/>
                </a:cxn>
                <a:cxn ang="0">
                  <a:pos x="27" y="13"/>
                </a:cxn>
                <a:cxn ang="0">
                  <a:pos x="56" y="2"/>
                </a:cxn>
                <a:cxn ang="0">
                  <a:pos x="84" y="0"/>
                </a:cxn>
              </a:cxnLst>
              <a:rect l="0" t="0" r="r" b="b"/>
              <a:pathLst>
                <a:path w="593" h="2580">
                  <a:moveTo>
                    <a:pt x="84" y="0"/>
                  </a:moveTo>
                  <a:lnTo>
                    <a:pt x="119" y="0"/>
                  </a:lnTo>
                  <a:lnTo>
                    <a:pt x="155" y="2"/>
                  </a:lnTo>
                  <a:lnTo>
                    <a:pt x="194" y="6"/>
                  </a:lnTo>
                  <a:lnTo>
                    <a:pt x="213" y="10"/>
                  </a:lnTo>
                  <a:lnTo>
                    <a:pt x="232" y="13"/>
                  </a:lnTo>
                  <a:lnTo>
                    <a:pt x="253" y="17"/>
                  </a:lnTo>
                  <a:lnTo>
                    <a:pt x="274" y="21"/>
                  </a:lnTo>
                  <a:lnTo>
                    <a:pt x="294" y="25"/>
                  </a:lnTo>
                  <a:lnTo>
                    <a:pt x="315" y="31"/>
                  </a:lnTo>
                  <a:lnTo>
                    <a:pt x="336" y="36"/>
                  </a:lnTo>
                  <a:lnTo>
                    <a:pt x="359" y="42"/>
                  </a:lnTo>
                  <a:lnTo>
                    <a:pt x="380" y="50"/>
                  </a:lnTo>
                  <a:lnTo>
                    <a:pt x="403" y="58"/>
                  </a:lnTo>
                  <a:lnTo>
                    <a:pt x="426" y="65"/>
                  </a:lnTo>
                  <a:lnTo>
                    <a:pt x="447" y="75"/>
                  </a:lnTo>
                  <a:lnTo>
                    <a:pt x="466" y="84"/>
                  </a:lnTo>
                  <a:lnTo>
                    <a:pt x="486" y="94"/>
                  </a:lnTo>
                  <a:lnTo>
                    <a:pt x="503" y="104"/>
                  </a:lnTo>
                  <a:lnTo>
                    <a:pt x="518" y="113"/>
                  </a:lnTo>
                  <a:lnTo>
                    <a:pt x="534" y="123"/>
                  </a:lnTo>
                  <a:lnTo>
                    <a:pt x="545" y="132"/>
                  </a:lnTo>
                  <a:lnTo>
                    <a:pt x="557" y="142"/>
                  </a:lnTo>
                  <a:lnTo>
                    <a:pt x="566" y="154"/>
                  </a:lnTo>
                  <a:lnTo>
                    <a:pt x="574" y="163"/>
                  </a:lnTo>
                  <a:lnTo>
                    <a:pt x="582" y="175"/>
                  </a:lnTo>
                  <a:lnTo>
                    <a:pt x="587" y="184"/>
                  </a:lnTo>
                  <a:lnTo>
                    <a:pt x="589" y="196"/>
                  </a:lnTo>
                  <a:lnTo>
                    <a:pt x="593" y="207"/>
                  </a:lnTo>
                  <a:lnTo>
                    <a:pt x="593" y="221"/>
                  </a:lnTo>
                  <a:lnTo>
                    <a:pt x="593" y="227"/>
                  </a:lnTo>
                  <a:lnTo>
                    <a:pt x="593" y="232"/>
                  </a:lnTo>
                  <a:lnTo>
                    <a:pt x="591" y="240"/>
                  </a:lnTo>
                  <a:lnTo>
                    <a:pt x="591" y="250"/>
                  </a:lnTo>
                  <a:lnTo>
                    <a:pt x="589" y="259"/>
                  </a:lnTo>
                  <a:lnTo>
                    <a:pt x="587" y="269"/>
                  </a:lnTo>
                  <a:lnTo>
                    <a:pt x="585" y="280"/>
                  </a:lnTo>
                  <a:lnTo>
                    <a:pt x="583" y="294"/>
                  </a:lnTo>
                  <a:lnTo>
                    <a:pt x="582" y="307"/>
                  </a:lnTo>
                  <a:lnTo>
                    <a:pt x="578" y="321"/>
                  </a:lnTo>
                  <a:lnTo>
                    <a:pt x="576" y="336"/>
                  </a:lnTo>
                  <a:lnTo>
                    <a:pt x="572" y="351"/>
                  </a:lnTo>
                  <a:lnTo>
                    <a:pt x="568" y="369"/>
                  </a:lnTo>
                  <a:lnTo>
                    <a:pt x="564" y="386"/>
                  </a:lnTo>
                  <a:lnTo>
                    <a:pt x="562" y="405"/>
                  </a:lnTo>
                  <a:lnTo>
                    <a:pt x="559" y="424"/>
                  </a:lnTo>
                  <a:lnTo>
                    <a:pt x="551" y="472"/>
                  </a:lnTo>
                  <a:lnTo>
                    <a:pt x="543" y="522"/>
                  </a:lnTo>
                  <a:lnTo>
                    <a:pt x="537" y="572"/>
                  </a:lnTo>
                  <a:lnTo>
                    <a:pt x="532" y="624"/>
                  </a:lnTo>
                  <a:lnTo>
                    <a:pt x="528" y="678"/>
                  </a:lnTo>
                  <a:lnTo>
                    <a:pt x="526" y="731"/>
                  </a:lnTo>
                  <a:lnTo>
                    <a:pt x="524" y="785"/>
                  </a:lnTo>
                  <a:lnTo>
                    <a:pt x="522" y="843"/>
                  </a:lnTo>
                  <a:lnTo>
                    <a:pt x="522" y="843"/>
                  </a:lnTo>
                  <a:lnTo>
                    <a:pt x="522" y="847"/>
                  </a:lnTo>
                  <a:lnTo>
                    <a:pt x="522" y="854"/>
                  </a:lnTo>
                  <a:lnTo>
                    <a:pt x="522" y="862"/>
                  </a:lnTo>
                  <a:lnTo>
                    <a:pt x="522" y="875"/>
                  </a:lnTo>
                  <a:lnTo>
                    <a:pt x="522" y="889"/>
                  </a:lnTo>
                  <a:lnTo>
                    <a:pt x="522" y="906"/>
                  </a:lnTo>
                  <a:lnTo>
                    <a:pt x="522" y="925"/>
                  </a:lnTo>
                  <a:lnTo>
                    <a:pt x="522" y="948"/>
                  </a:lnTo>
                  <a:lnTo>
                    <a:pt x="522" y="973"/>
                  </a:lnTo>
                  <a:lnTo>
                    <a:pt x="522" y="1000"/>
                  </a:lnTo>
                  <a:lnTo>
                    <a:pt x="522" y="1031"/>
                  </a:lnTo>
                  <a:lnTo>
                    <a:pt x="522" y="1064"/>
                  </a:lnTo>
                  <a:lnTo>
                    <a:pt x="522" y="1098"/>
                  </a:lnTo>
                  <a:lnTo>
                    <a:pt x="522" y="1136"/>
                  </a:lnTo>
                  <a:lnTo>
                    <a:pt x="522" y="1177"/>
                  </a:lnTo>
                  <a:lnTo>
                    <a:pt x="522" y="1221"/>
                  </a:lnTo>
                  <a:lnTo>
                    <a:pt x="522" y="1267"/>
                  </a:lnTo>
                  <a:lnTo>
                    <a:pt x="522" y="1315"/>
                  </a:lnTo>
                  <a:lnTo>
                    <a:pt x="522" y="1367"/>
                  </a:lnTo>
                  <a:lnTo>
                    <a:pt x="522" y="1421"/>
                  </a:lnTo>
                  <a:lnTo>
                    <a:pt x="522" y="1476"/>
                  </a:lnTo>
                  <a:lnTo>
                    <a:pt x="522" y="1536"/>
                  </a:lnTo>
                  <a:lnTo>
                    <a:pt x="522" y="1597"/>
                  </a:lnTo>
                  <a:lnTo>
                    <a:pt x="522" y="1661"/>
                  </a:lnTo>
                  <a:lnTo>
                    <a:pt x="522" y="1728"/>
                  </a:lnTo>
                  <a:lnTo>
                    <a:pt x="522" y="1797"/>
                  </a:lnTo>
                  <a:lnTo>
                    <a:pt x="522" y="1870"/>
                  </a:lnTo>
                  <a:lnTo>
                    <a:pt x="522" y="1945"/>
                  </a:lnTo>
                  <a:lnTo>
                    <a:pt x="522" y="2021"/>
                  </a:lnTo>
                  <a:lnTo>
                    <a:pt x="522" y="2102"/>
                  </a:lnTo>
                  <a:lnTo>
                    <a:pt x="522" y="2185"/>
                  </a:lnTo>
                  <a:lnTo>
                    <a:pt x="522" y="2206"/>
                  </a:lnTo>
                  <a:lnTo>
                    <a:pt x="522" y="2227"/>
                  </a:lnTo>
                  <a:lnTo>
                    <a:pt x="520" y="2248"/>
                  </a:lnTo>
                  <a:lnTo>
                    <a:pt x="516" y="2267"/>
                  </a:lnTo>
                  <a:lnTo>
                    <a:pt x="514" y="2286"/>
                  </a:lnTo>
                  <a:lnTo>
                    <a:pt x="511" y="2306"/>
                  </a:lnTo>
                  <a:lnTo>
                    <a:pt x="507" y="2323"/>
                  </a:lnTo>
                  <a:lnTo>
                    <a:pt x="501" y="2342"/>
                  </a:lnTo>
                  <a:lnTo>
                    <a:pt x="497" y="2359"/>
                  </a:lnTo>
                  <a:lnTo>
                    <a:pt x="491" y="2377"/>
                  </a:lnTo>
                  <a:lnTo>
                    <a:pt x="484" y="2392"/>
                  </a:lnTo>
                  <a:lnTo>
                    <a:pt x="478" y="2409"/>
                  </a:lnTo>
                  <a:lnTo>
                    <a:pt x="470" y="2425"/>
                  </a:lnTo>
                  <a:lnTo>
                    <a:pt x="463" y="2440"/>
                  </a:lnTo>
                  <a:lnTo>
                    <a:pt x="445" y="2469"/>
                  </a:lnTo>
                  <a:lnTo>
                    <a:pt x="438" y="2482"/>
                  </a:lnTo>
                  <a:lnTo>
                    <a:pt x="428" y="2496"/>
                  </a:lnTo>
                  <a:lnTo>
                    <a:pt x="420" y="2507"/>
                  </a:lnTo>
                  <a:lnTo>
                    <a:pt x="411" y="2519"/>
                  </a:lnTo>
                  <a:lnTo>
                    <a:pt x="401" y="2528"/>
                  </a:lnTo>
                  <a:lnTo>
                    <a:pt x="392" y="2538"/>
                  </a:lnTo>
                  <a:lnTo>
                    <a:pt x="382" y="2545"/>
                  </a:lnTo>
                  <a:lnTo>
                    <a:pt x="372" y="2553"/>
                  </a:lnTo>
                  <a:lnTo>
                    <a:pt x="361" y="2559"/>
                  </a:lnTo>
                  <a:lnTo>
                    <a:pt x="351" y="2565"/>
                  </a:lnTo>
                  <a:lnTo>
                    <a:pt x="340" y="2569"/>
                  </a:lnTo>
                  <a:lnTo>
                    <a:pt x="328" y="2572"/>
                  </a:lnTo>
                  <a:lnTo>
                    <a:pt x="317" y="2576"/>
                  </a:lnTo>
                  <a:lnTo>
                    <a:pt x="305" y="2578"/>
                  </a:lnTo>
                  <a:lnTo>
                    <a:pt x="294" y="2578"/>
                  </a:lnTo>
                  <a:lnTo>
                    <a:pt x="282" y="2580"/>
                  </a:lnTo>
                  <a:lnTo>
                    <a:pt x="273" y="2578"/>
                  </a:lnTo>
                  <a:lnTo>
                    <a:pt x="263" y="2576"/>
                  </a:lnTo>
                  <a:lnTo>
                    <a:pt x="253" y="2574"/>
                  </a:lnTo>
                  <a:lnTo>
                    <a:pt x="244" y="2570"/>
                  </a:lnTo>
                  <a:lnTo>
                    <a:pt x="234" y="2565"/>
                  </a:lnTo>
                  <a:lnTo>
                    <a:pt x="225" y="2559"/>
                  </a:lnTo>
                  <a:lnTo>
                    <a:pt x="215" y="2551"/>
                  </a:lnTo>
                  <a:lnTo>
                    <a:pt x="203" y="2544"/>
                  </a:lnTo>
                  <a:lnTo>
                    <a:pt x="194" y="2534"/>
                  </a:lnTo>
                  <a:lnTo>
                    <a:pt x="184" y="2524"/>
                  </a:lnTo>
                  <a:lnTo>
                    <a:pt x="175" y="2511"/>
                  </a:lnTo>
                  <a:lnTo>
                    <a:pt x="165" y="2499"/>
                  </a:lnTo>
                  <a:lnTo>
                    <a:pt x="155" y="2484"/>
                  </a:lnTo>
                  <a:lnTo>
                    <a:pt x="146" y="2469"/>
                  </a:lnTo>
                  <a:lnTo>
                    <a:pt x="136" y="2451"/>
                  </a:lnTo>
                  <a:lnTo>
                    <a:pt x="127" y="2434"/>
                  </a:lnTo>
                  <a:lnTo>
                    <a:pt x="115" y="2403"/>
                  </a:lnTo>
                  <a:lnTo>
                    <a:pt x="104" y="2375"/>
                  </a:lnTo>
                  <a:lnTo>
                    <a:pt x="94" y="2348"/>
                  </a:lnTo>
                  <a:lnTo>
                    <a:pt x="86" y="2321"/>
                  </a:lnTo>
                  <a:lnTo>
                    <a:pt x="79" y="2296"/>
                  </a:lnTo>
                  <a:lnTo>
                    <a:pt x="75" y="2273"/>
                  </a:lnTo>
                  <a:lnTo>
                    <a:pt x="73" y="2261"/>
                  </a:lnTo>
                  <a:lnTo>
                    <a:pt x="71" y="2252"/>
                  </a:lnTo>
                  <a:lnTo>
                    <a:pt x="71" y="2240"/>
                  </a:lnTo>
                  <a:lnTo>
                    <a:pt x="71" y="2231"/>
                  </a:lnTo>
                  <a:lnTo>
                    <a:pt x="71" y="2181"/>
                  </a:lnTo>
                  <a:lnTo>
                    <a:pt x="73" y="2129"/>
                  </a:lnTo>
                  <a:lnTo>
                    <a:pt x="77" y="2075"/>
                  </a:lnTo>
                  <a:lnTo>
                    <a:pt x="81" y="2021"/>
                  </a:lnTo>
                  <a:lnTo>
                    <a:pt x="86" y="1966"/>
                  </a:lnTo>
                  <a:lnTo>
                    <a:pt x="92" y="1908"/>
                  </a:lnTo>
                  <a:lnTo>
                    <a:pt x="98" y="1849"/>
                  </a:lnTo>
                  <a:lnTo>
                    <a:pt x="106" y="1789"/>
                  </a:lnTo>
                  <a:lnTo>
                    <a:pt x="107" y="1768"/>
                  </a:lnTo>
                  <a:lnTo>
                    <a:pt x="107" y="1747"/>
                  </a:lnTo>
                  <a:lnTo>
                    <a:pt x="109" y="1724"/>
                  </a:lnTo>
                  <a:lnTo>
                    <a:pt x="111" y="1701"/>
                  </a:lnTo>
                  <a:lnTo>
                    <a:pt x="111" y="1678"/>
                  </a:lnTo>
                  <a:lnTo>
                    <a:pt x="113" y="1653"/>
                  </a:lnTo>
                  <a:lnTo>
                    <a:pt x="113" y="1628"/>
                  </a:lnTo>
                  <a:lnTo>
                    <a:pt x="115" y="1601"/>
                  </a:lnTo>
                  <a:lnTo>
                    <a:pt x="115" y="1576"/>
                  </a:lnTo>
                  <a:lnTo>
                    <a:pt x="117" y="1547"/>
                  </a:lnTo>
                  <a:lnTo>
                    <a:pt x="117" y="1520"/>
                  </a:lnTo>
                  <a:lnTo>
                    <a:pt x="119" y="1492"/>
                  </a:lnTo>
                  <a:lnTo>
                    <a:pt x="119" y="1463"/>
                  </a:lnTo>
                  <a:lnTo>
                    <a:pt x="121" y="1432"/>
                  </a:lnTo>
                  <a:lnTo>
                    <a:pt x="121" y="1403"/>
                  </a:lnTo>
                  <a:lnTo>
                    <a:pt x="121" y="1371"/>
                  </a:lnTo>
                  <a:lnTo>
                    <a:pt x="123" y="1340"/>
                  </a:lnTo>
                  <a:lnTo>
                    <a:pt x="123" y="1307"/>
                  </a:lnTo>
                  <a:lnTo>
                    <a:pt x="123" y="1275"/>
                  </a:lnTo>
                  <a:lnTo>
                    <a:pt x="125" y="1240"/>
                  </a:lnTo>
                  <a:lnTo>
                    <a:pt x="125" y="1206"/>
                  </a:lnTo>
                  <a:lnTo>
                    <a:pt x="125" y="1171"/>
                  </a:lnTo>
                  <a:lnTo>
                    <a:pt x="125" y="1135"/>
                  </a:lnTo>
                  <a:lnTo>
                    <a:pt x="127" y="1098"/>
                  </a:lnTo>
                  <a:lnTo>
                    <a:pt x="127" y="1062"/>
                  </a:lnTo>
                  <a:lnTo>
                    <a:pt x="127" y="1023"/>
                  </a:lnTo>
                  <a:lnTo>
                    <a:pt x="127" y="985"/>
                  </a:lnTo>
                  <a:lnTo>
                    <a:pt x="127" y="946"/>
                  </a:lnTo>
                  <a:lnTo>
                    <a:pt x="127" y="906"/>
                  </a:lnTo>
                  <a:lnTo>
                    <a:pt x="127" y="866"/>
                  </a:lnTo>
                  <a:lnTo>
                    <a:pt x="127" y="825"/>
                  </a:lnTo>
                  <a:lnTo>
                    <a:pt x="127" y="783"/>
                  </a:lnTo>
                  <a:lnTo>
                    <a:pt x="127" y="756"/>
                  </a:lnTo>
                  <a:lnTo>
                    <a:pt x="127" y="731"/>
                  </a:lnTo>
                  <a:lnTo>
                    <a:pt x="127" y="706"/>
                  </a:lnTo>
                  <a:lnTo>
                    <a:pt x="127" y="682"/>
                  </a:lnTo>
                  <a:lnTo>
                    <a:pt x="125" y="657"/>
                  </a:lnTo>
                  <a:lnTo>
                    <a:pt x="125" y="634"/>
                  </a:lnTo>
                  <a:lnTo>
                    <a:pt x="125" y="609"/>
                  </a:lnTo>
                  <a:lnTo>
                    <a:pt x="123" y="587"/>
                  </a:lnTo>
                  <a:lnTo>
                    <a:pt x="123" y="564"/>
                  </a:lnTo>
                  <a:lnTo>
                    <a:pt x="121" y="543"/>
                  </a:lnTo>
                  <a:lnTo>
                    <a:pt x="119" y="522"/>
                  </a:lnTo>
                  <a:lnTo>
                    <a:pt x="119" y="501"/>
                  </a:lnTo>
                  <a:lnTo>
                    <a:pt x="117" y="480"/>
                  </a:lnTo>
                  <a:lnTo>
                    <a:pt x="115" y="461"/>
                  </a:lnTo>
                  <a:lnTo>
                    <a:pt x="113" y="442"/>
                  </a:lnTo>
                  <a:lnTo>
                    <a:pt x="111" y="424"/>
                  </a:lnTo>
                  <a:lnTo>
                    <a:pt x="109" y="405"/>
                  </a:lnTo>
                  <a:lnTo>
                    <a:pt x="107" y="388"/>
                  </a:lnTo>
                  <a:lnTo>
                    <a:pt x="106" y="371"/>
                  </a:lnTo>
                  <a:lnTo>
                    <a:pt x="104" y="355"/>
                  </a:lnTo>
                  <a:lnTo>
                    <a:pt x="102" y="340"/>
                  </a:lnTo>
                  <a:lnTo>
                    <a:pt x="100" y="324"/>
                  </a:lnTo>
                  <a:lnTo>
                    <a:pt x="96" y="309"/>
                  </a:lnTo>
                  <a:lnTo>
                    <a:pt x="94" y="296"/>
                  </a:lnTo>
                  <a:lnTo>
                    <a:pt x="92" y="282"/>
                  </a:lnTo>
                  <a:lnTo>
                    <a:pt x="88" y="269"/>
                  </a:lnTo>
                  <a:lnTo>
                    <a:pt x="86" y="255"/>
                  </a:lnTo>
                  <a:lnTo>
                    <a:pt x="82" y="244"/>
                  </a:lnTo>
                  <a:lnTo>
                    <a:pt x="81" y="232"/>
                  </a:lnTo>
                  <a:lnTo>
                    <a:pt x="77" y="223"/>
                  </a:lnTo>
                  <a:lnTo>
                    <a:pt x="73" y="211"/>
                  </a:lnTo>
                  <a:lnTo>
                    <a:pt x="71" y="204"/>
                  </a:lnTo>
                  <a:lnTo>
                    <a:pt x="63" y="186"/>
                  </a:lnTo>
                  <a:lnTo>
                    <a:pt x="58" y="173"/>
                  </a:lnTo>
                  <a:lnTo>
                    <a:pt x="52" y="157"/>
                  </a:lnTo>
                  <a:lnTo>
                    <a:pt x="46" y="146"/>
                  </a:lnTo>
                  <a:lnTo>
                    <a:pt x="40" y="134"/>
                  </a:lnTo>
                  <a:lnTo>
                    <a:pt x="34" y="123"/>
                  </a:lnTo>
                  <a:lnTo>
                    <a:pt x="29" y="115"/>
                  </a:lnTo>
                  <a:lnTo>
                    <a:pt x="25" y="106"/>
                  </a:lnTo>
                  <a:lnTo>
                    <a:pt x="21" y="98"/>
                  </a:lnTo>
                  <a:lnTo>
                    <a:pt x="15" y="92"/>
                  </a:lnTo>
                  <a:lnTo>
                    <a:pt x="11" y="86"/>
                  </a:lnTo>
                  <a:lnTo>
                    <a:pt x="10" y="83"/>
                  </a:lnTo>
                  <a:lnTo>
                    <a:pt x="6" y="79"/>
                  </a:lnTo>
                  <a:lnTo>
                    <a:pt x="4" y="77"/>
                  </a:lnTo>
                  <a:lnTo>
                    <a:pt x="2" y="75"/>
                  </a:lnTo>
                  <a:lnTo>
                    <a:pt x="0" y="75"/>
                  </a:lnTo>
                  <a:lnTo>
                    <a:pt x="0" y="65"/>
                  </a:lnTo>
                  <a:lnTo>
                    <a:pt x="2" y="56"/>
                  </a:lnTo>
                  <a:lnTo>
                    <a:pt x="4" y="48"/>
                  </a:lnTo>
                  <a:lnTo>
                    <a:pt x="6" y="40"/>
                  </a:lnTo>
                  <a:lnTo>
                    <a:pt x="8" y="35"/>
                  </a:lnTo>
                  <a:lnTo>
                    <a:pt x="11" y="29"/>
                  </a:lnTo>
                  <a:lnTo>
                    <a:pt x="15" y="23"/>
                  </a:lnTo>
                  <a:lnTo>
                    <a:pt x="21" y="17"/>
                  </a:lnTo>
                  <a:lnTo>
                    <a:pt x="27" y="13"/>
                  </a:lnTo>
                  <a:lnTo>
                    <a:pt x="33" y="10"/>
                  </a:lnTo>
                  <a:lnTo>
                    <a:pt x="40" y="6"/>
                  </a:lnTo>
                  <a:lnTo>
                    <a:pt x="48" y="4"/>
                  </a:lnTo>
                  <a:lnTo>
                    <a:pt x="56" y="2"/>
                  </a:lnTo>
                  <a:lnTo>
                    <a:pt x="65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8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3275940" y="5281816"/>
              <a:ext cx="545059" cy="338102"/>
            </a:xfrm>
            <a:custGeom>
              <a:avLst/>
              <a:gdLst/>
              <a:ahLst/>
              <a:cxnLst>
                <a:cxn ang="0">
                  <a:pos x="1302" y="0"/>
                </a:cxn>
                <a:cxn ang="0">
                  <a:pos x="1355" y="8"/>
                </a:cxn>
                <a:cxn ang="0">
                  <a:pos x="1407" y="21"/>
                </a:cxn>
                <a:cxn ang="0">
                  <a:pos x="1459" y="43"/>
                </a:cxn>
                <a:cxn ang="0">
                  <a:pos x="1507" y="69"/>
                </a:cxn>
                <a:cxn ang="0">
                  <a:pos x="1557" y="102"/>
                </a:cxn>
                <a:cxn ang="0">
                  <a:pos x="1599" y="133"/>
                </a:cxn>
                <a:cxn ang="0">
                  <a:pos x="1632" y="165"/>
                </a:cxn>
                <a:cxn ang="0">
                  <a:pos x="1655" y="196"/>
                </a:cxn>
                <a:cxn ang="0">
                  <a:pos x="1670" y="229"/>
                </a:cxn>
                <a:cxn ang="0">
                  <a:pos x="1674" y="261"/>
                </a:cxn>
                <a:cxn ang="0">
                  <a:pos x="1672" y="271"/>
                </a:cxn>
                <a:cxn ang="0">
                  <a:pos x="1664" y="283"/>
                </a:cxn>
                <a:cxn ang="0">
                  <a:pos x="1655" y="296"/>
                </a:cxn>
                <a:cxn ang="0">
                  <a:pos x="1637" y="308"/>
                </a:cxn>
                <a:cxn ang="0">
                  <a:pos x="1618" y="321"/>
                </a:cxn>
                <a:cxn ang="0">
                  <a:pos x="1580" y="348"/>
                </a:cxn>
                <a:cxn ang="0">
                  <a:pos x="1541" y="380"/>
                </a:cxn>
                <a:cxn ang="0">
                  <a:pos x="1513" y="413"/>
                </a:cxn>
                <a:cxn ang="0">
                  <a:pos x="1413" y="499"/>
                </a:cxn>
                <a:cxn ang="0">
                  <a:pos x="1305" y="592"/>
                </a:cxn>
                <a:cxn ang="0">
                  <a:pos x="1200" y="678"/>
                </a:cxn>
                <a:cxn ang="0">
                  <a:pos x="1113" y="738"/>
                </a:cxn>
                <a:cxn ang="0">
                  <a:pos x="937" y="843"/>
                </a:cxn>
                <a:cxn ang="0">
                  <a:pos x="756" y="935"/>
                </a:cxn>
                <a:cxn ang="0">
                  <a:pos x="584" y="1002"/>
                </a:cxn>
                <a:cxn ang="0">
                  <a:pos x="415" y="1060"/>
                </a:cxn>
                <a:cxn ang="0">
                  <a:pos x="280" y="1098"/>
                </a:cxn>
                <a:cxn ang="0">
                  <a:pos x="217" y="1112"/>
                </a:cxn>
                <a:cxn ang="0">
                  <a:pos x="165" y="1123"/>
                </a:cxn>
                <a:cxn ang="0">
                  <a:pos x="125" y="1133"/>
                </a:cxn>
                <a:cxn ang="0">
                  <a:pos x="96" y="1137"/>
                </a:cxn>
                <a:cxn ang="0">
                  <a:pos x="79" y="1139"/>
                </a:cxn>
                <a:cxn ang="0">
                  <a:pos x="52" y="1139"/>
                </a:cxn>
                <a:cxn ang="0">
                  <a:pos x="31" y="1137"/>
                </a:cxn>
                <a:cxn ang="0">
                  <a:pos x="15" y="1133"/>
                </a:cxn>
                <a:cxn ang="0">
                  <a:pos x="6" y="1127"/>
                </a:cxn>
                <a:cxn ang="0">
                  <a:pos x="0" y="1120"/>
                </a:cxn>
                <a:cxn ang="0">
                  <a:pos x="63" y="1079"/>
                </a:cxn>
                <a:cxn ang="0">
                  <a:pos x="152" y="1025"/>
                </a:cxn>
                <a:cxn ang="0">
                  <a:pos x="228" y="977"/>
                </a:cxn>
                <a:cxn ang="0">
                  <a:pos x="296" y="931"/>
                </a:cxn>
                <a:cxn ang="0">
                  <a:pos x="355" y="887"/>
                </a:cxn>
                <a:cxn ang="0">
                  <a:pos x="426" y="834"/>
                </a:cxn>
                <a:cxn ang="0">
                  <a:pos x="536" y="757"/>
                </a:cxn>
                <a:cxn ang="0">
                  <a:pos x="637" y="680"/>
                </a:cxn>
                <a:cxn ang="0">
                  <a:pos x="733" y="605"/>
                </a:cxn>
                <a:cxn ang="0">
                  <a:pos x="822" y="528"/>
                </a:cxn>
                <a:cxn ang="0">
                  <a:pos x="904" y="453"/>
                </a:cxn>
                <a:cxn ang="0">
                  <a:pos x="968" y="388"/>
                </a:cxn>
                <a:cxn ang="0">
                  <a:pos x="1021" y="329"/>
                </a:cxn>
                <a:cxn ang="0">
                  <a:pos x="1067" y="273"/>
                </a:cxn>
                <a:cxn ang="0">
                  <a:pos x="1106" y="225"/>
                </a:cxn>
                <a:cxn ang="0">
                  <a:pos x="1136" y="183"/>
                </a:cxn>
                <a:cxn ang="0">
                  <a:pos x="1156" y="154"/>
                </a:cxn>
                <a:cxn ang="0">
                  <a:pos x="1183" y="110"/>
                </a:cxn>
                <a:cxn ang="0">
                  <a:pos x="1192" y="68"/>
                </a:cxn>
                <a:cxn ang="0">
                  <a:pos x="1194" y="41"/>
                </a:cxn>
                <a:cxn ang="0">
                  <a:pos x="1200" y="25"/>
                </a:cxn>
                <a:cxn ang="0">
                  <a:pos x="1211" y="14"/>
                </a:cxn>
                <a:cxn ang="0">
                  <a:pos x="1227" y="4"/>
                </a:cxn>
                <a:cxn ang="0">
                  <a:pos x="1248" y="0"/>
                </a:cxn>
                <a:cxn ang="0">
                  <a:pos x="1265" y="0"/>
                </a:cxn>
              </a:cxnLst>
              <a:rect l="0" t="0" r="r" b="b"/>
              <a:pathLst>
                <a:path w="1674" h="1139">
                  <a:moveTo>
                    <a:pt x="1265" y="0"/>
                  </a:moveTo>
                  <a:lnTo>
                    <a:pt x="1282" y="0"/>
                  </a:lnTo>
                  <a:lnTo>
                    <a:pt x="1302" y="0"/>
                  </a:lnTo>
                  <a:lnTo>
                    <a:pt x="1319" y="2"/>
                  </a:lnTo>
                  <a:lnTo>
                    <a:pt x="1338" y="6"/>
                  </a:lnTo>
                  <a:lnTo>
                    <a:pt x="1355" y="8"/>
                  </a:lnTo>
                  <a:lnTo>
                    <a:pt x="1373" y="12"/>
                  </a:lnTo>
                  <a:lnTo>
                    <a:pt x="1390" y="18"/>
                  </a:lnTo>
                  <a:lnTo>
                    <a:pt x="1407" y="21"/>
                  </a:lnTo>
                  <a:lnTo>
                    <a:pt x="1424" y="29"/>
                  </a:lnTo>
                  <a:lnTo>
                    <a:pt x="1442" y="35"/>
                  </a:lnTo>
                  <a:lnTo>
                    <a:pt x="1459" y="43"/>
                  </a:lnTo>
                  <a:lnTo>
                    <a:pt x="1474" y="50"/>
                  </a:lnTo>
                  <a:lnTo>
                    <a:pt x="1492" y="60"/>
                  </a:lnTo>
                  <a:lnTo>
                    <a:pt x="1507" y="69"/>
                  </a:lnTo>
                  <a:lnTo>
                    <a:pt x="1524" y="81"/>
                  </a:lnTo>
                  <a:lnTo>
                    <a:pt x="1540" y="93"/>
                  </a:lnTo>
                  <a:lnTo>
                    <a:pt x="1557" y="102"/>
                  </a:lnTo>
                  <a:lnTo>
                    <a:pt x="1572" y="114"/>
                  </a:lnTo>
                  <a:lnTo>
                    <a:pt x="1586" y="123"/>
                  </a:lnTo>
                  <a:lnTo>
                    <a:pt x="1599" y="133"/>
                  </a:lnTo>
                  <a:lnTo>
                    <a:pt x="1611" y="144"/>
                  </a:lnTo>
                  <a:lnTo>
                    <a:pt x="1622" y="154"/>
                  </a:lnTo>
                  <a:lnTo>
                    <a:pt x="1632" y="165"/>
                  </a:lnTo>
                  <a:lnTo>
                    <a:pt x="1641" y="175"/>
                  </a:lnTo>
                  <a:lnTo>
                    <a:pt x="1649" y="187"/>
                  </a:lnTo>
                  <a:lnTo>
                    <a:pt x="1655" y="196"/>
                  </a:lnTo>
                  <a:lnTo>
                    <a:pt x="1661" y="208"/>
                  </a:lnTo>
                  <a:lnTo>
                    <a:pt x="1666" y="217"/>
                  </a:lnTo>
                  <a:lnTo>
                    <a:pt x="1670" y="229"/>
                  </a:lnTo>
                  <a:lnTo>
                    <a:pt x="1672" y="240"/>
                  </a:lnTo>
                  <a:lnTo>
                    <a:pt x="1674" y="250"/>
                  </a:lnTo>
                  <a:lnTo>
                    <a:pt x="1674" y="261"/>
                  </a:lnTo>
                  <a:lnTo>
                    <a:pt x="1674" y="265"/>
                  </a:lnTo>
                  <a:lnTo>
                    <a:pt x="1674" y="269"/>
                  </a:lnTo>
                  <a:lnTo>
                    <a:pt x="1672" y="271"/>
                  </a:lnTo>
                  <a:lnTo>
                    <a:pt x="1670" y="275"/>
                  </a:lnTo>
                  <a:lnTo>
                    <a:pt x="1668" y="279"/>
                  </a:lnTo>
                  <a:lnTo>
                    <a:pt x="1664" y="283"/>
                  </a:lnTo>
                  <a:lnTo>
                    <a:pt x="1662" y="286"/>
                  </a:lnTo>
                  <a:lnTo>
                    <a:pt x="1659" y="292"/>
                  </a:lnTo>
                  <a:lnTo>
                    <a:pt x="1655" y="296"/>
                  </a:lnTo>
                  <a:lnTo>
                    <a:pt x="1649" y="300"/>
                  </a:lnTo>
                  <a:lnTo>
                    <a:pt x="1643" y="304"/>
                  </a:lnTo>
                  <a:lnTo>
                    <a:pt x="1637" y="308"/>
                  </a:lnTo>
                  <a:lnTo>
                    <a:pt x="1632" y="313"/>
                  </a:lnTo>
                  <a:lnTo>
                    <a:pt x="1626" y="317"/>
                  </a:lnTo>
                  <a:lnTo>
                    <a:pt x="1618" y="321"/>
                  </a:lnTo>
                  <a:lnTo>
                    <a:pt x="1611" y="327"/>
                  </a:lnTo>
                  <a:lnTo>
                    <a:pt x="1595" y="336"/>
                  </a:lnTo>
                  <a:lnTo>
                    <a:pt x="1580" y="348"/>
                  </a:lnTo>
                  <a:lnTo>
                    <a:pt x="1566" y="359"/>
                  </a:lnTo>
                  <a:lnTo>
                    <a:pt x="1553" y="369"/>
                  </a:lnTo>
                  <a:lnTo>
                    <a:pt x="1541" y="380"/>
                  </a:lnTo>
                  <a:lnTo>
                    <a:pt x="1530" y="390"/>
                  </a:lnTo>
                  <a:lnTo>
                    <a:pt x="1520" y="402"/>
                  </a:lnTo>
                  <a:lnTo>
                    <a:pt x="1513" y="413"/>
                  </a:lnTo>
                  <a:lnTo>
                    <a:pt x="1480" y="442"/>
                  </a:lnTo>
                  <a:lnTo>
                    <a:pt x="1447" y="471"/>
                  </a:lnTo>
                  <a:lnTo>
                    <a:pt x="1413" y="499"/>
                  </a:lnTo>
                  <a:lnTo>
                    <a:pt x="1378" y="530"/>
                  </a:lnTo>
                  <a:lnTo>
                    <a:pt x="1342" y="561"/>
                  </a:lnTo>
                  <a:lnTo>
                    <a:pt x="1305" y="592"/>
                  </a:lnTo>
                  <a:lnTo>
                    <a:pt x="1269" y="624"/>
                  </a:lnTo>
                  <a:lnTo>
                    <a:pt x="1229" y="657"/>
                  </a:lnTo>
                  <a:lnTo>
                    <a:pt x="1200" y="678"/>
                  </a:lnTo>
                  <a:lnTo>
                    <a:pt x="1171" y="697"/>
                  </a:lnTo>
                  <a:lnTo>
                    <a:pt x="1142" y="718"/>
                  </a:lnTo>
                  <a:lnTo>
                    <a:pt x="1113" y="738"/>
                  </a:lnTo>
                  <a:lnTo>
                    <a:pt x="1054" y="774"/>
                  </a:lnTo>
                  <a:lnTo>
                    <a:pt x="994" y="809"/>
                  </a:lnTo>
                  <a:lnTo>
                    <a:pt x="937" y="843"/>
                  </a:lnTo>
                  <a:lnTo>
                    <a:pt x="877" y="876"/>
                  </a:lnTo>
                  <a:lnTo>
                    <a:pt x="816" y="906"/>
                  </a:lnTo>
                  <a:lnTo>
                    <a:pt x="756" y="935"/>
                  </a:lnTo>
                  <a:lnTo>
                    <a:pt x="699" y="960"/>
                  </a:lnTo>
                  <a:lnTo>
                    <a:pt x="641" y="981"/>
                  </a:lnTo>
                  <a:lnTo>
                    <a:pt x="584" y="1002"/>
                  </a:lnTo>
                  <a:lnTo>
                    <a:pt x="528" y="1024"/>
                  </a:lnTo>
                  <a:lnTo>
                    <a:pt x="470" y="1041"/>
                  </a:lnTo>
                  <a:lnTo>
                    <a:pt x="415" y="1060"/>
                  </a:lnTo>
                  <a:lnTo>
                    <a:pt x="359" y="1077"/>
                  </a:lnTo>
                  <a:lnTo>
                    <a:pt x="303" y="1093"/>
                  </a:lnTo>
                  <a:lnTo>
                    <a:pt x="280" y="1098"/>
                  </a:lnTo>
                  <a:lnTo>
                    <a:pt x="259" y="1104"/>
                  </a:lnTo>
                  <a:lnTo>
                    <a:pt x="238" y="1108"/>
                  </a:lnTo>
                  <a:lnTo>
                    <a:pt x="217" y="1112"/>
                  </a:lnTo>
                  <a:lnTo>
                    <a:pt x="200" y="1118"/>
                  </a:lnTo>
                  <a:lnTo>
                    <a:pt x="182" y="1121"/>
                  </a:lnTo>
                  <a:lnTo>
                    <a:pt x="165" y="1123"/>
                  </a:lnTo>
                  <a:lnTo>
                    <a:pt x="152" y="1127"/>
                  </a:lnTo>
                  <a:lnTo>
                    <a:pt x="138" y="1129"/>
                  </a:lnTo>
                  <a:lnTo>
                    <a:pt x="125" y="1133"/>
                  </a:lnTo>
                  <a:lnTo>
                    <a:pt x="113" y="1135"/>
                  </a:lnTo>
                  <a:lnTo>
                    <a:pt x="104" y="1137"/>
                  </a:lnTo>
                  <a:lnTo>
                    <a:pt x="96" y="1137"/>
                  </a:lnTo>
                  <a:lnTo>
                    <a:pt x="88" y="1139"/>
                  </a:lnTo>
                  <a:lnTo>
                    <a:pt x="83" y="1139"/>
                  </a:lnTo>
                  <a:lnTo>
                    <a:pt x="79" y="1139"/>
                  </a:lnTo>
                  <a:lnTo>
                    <a:pt x="69" y="1139"/>
                  </a:lnTo>
                  <a:lnTo>
                    <a:pt x="60" y="1139"/>
                  </a:lnTo>
                  <a:lnTo>
                    <a:pt x="52" y="1139"/>
                  </a:lnTo>
                  <a:lnTo>
                    <a:pt x="44" y="1139"/>
                  </a:lnTo>
                  <a:lnTo>
                    <a:pt x="38" y="1137"/>
                  </a:lnTo>
                  <a:lnTo>
                    <a:pt x="31" y="1137"/>
                  </a:lnTo>
                  <a:lnTo>
                    <a:pt x="25" y="1135"/>
                  </a:lnTo>
                  <a:lnTo>
                    <a:pt x="21" y="1135"/>
                  </a:lnTo>
                  <a:lnTo>
                    <a:pt x="15" y="1133"/>
                  </a:lnTo>
                  <a:lnTo>
                    <a:pt x="12" y="1131"/>
                  </a:lnTo>
                  <a:lnTo>
                    <a:pt x="8" y="1129"/>
                  </a:lnTo>
                  <a:lnTo>
                    <a:pt x="6" y="1127"/>
                  </a:lnTo>
                  <a:lnTo>
                    <a:pt x="4" y="1125"/>
                  </a:lnTo>
                  <a:lnTo>
                    <a:pt x="2" y="1121"/>
                  </a:lnTo>
                  <a:lnTo>
                    <a:pt x="0" y="1120"/>
                  </a:lnTo>
                  <a:lnTo>
                    <a:pt x="0" y="1116"/>
                  </a:lnTo>
                  <a:lnTo>
                    <a:pt x="33" y="1097"/>
                  </a:lnTo>
                  <a:lnTo>
                    <a:pt x="63" y="1079"/>
                  </a:lnTo>
                  <a:lnTo>
                    <a:pt x="94" y="1060"/>
                  </a:lnTo>
                  <a:lnTo>
                    <a:pt x="123" y="1043"/>
                  </a:lnTo>
                  <a:lnTo>
                    <a:pt x="152" y="1025"/>
                  </a:lnTo>
                  <a:lnTo>
                    <a:pt x="179" y="1010"/>
                  </a:lnTo>
                  <a:lnTo>
                    <a:pt x="204" y="993"/>
                  </a:lnTo>
                  <a:lnTo>
                    <a:pt x="228" y="977"/>
                  </a:lnTo>
                  <a:lnTo>
                    <a:pt x="252" y="960"/>
                  </a:lnTo>
                  <a:lnTo>
                    <a:pt x="275" y="945"/>
                  </a:lnTo>
                  <a:lnTo>
                    <a:pt x="296" y="931"/>
                  </a:lnTo>
                  <a:lnTo>
                    <a:pt x="317" y="916"/>
                  </a:lnTo>
                  <a:lnTo>
                    <a:pt x="336" y="901"/>
                  </a:lnTo>
                  <a:lnTo>
                    <a:pt x="355" y="887"/>
                  </a:lnTo>
                  <a:lnTo>
                    <a:pt x="372" y="874"/>
                  </a:lnTo>
                  <a:lnTo>
                    <a:pt x="390" y="860"/>
                  </a:lnTo>
                  <a:lnTo>
                    <a:pt x="426" y="834"/>
                  </a:lnTo>
                  <a:lnTo>
                    <a:pt x="463" y="809"/>
                  </a:lnTo>
                  <a:lnTo>
                    <a:pt x="499" y="782"/>
                  </a:lnTo>
                  <a:lnTo>
                    <a:pt x="536" y="757"/>
                  </a:lnTo>
                  <a:lnTo>
                    <a:pt x="570" y="730"/>
                  </a:lnTo>
                  <a:lnTo>
                    <a:pt x="605" y="705"/>
                  </a:lnTo>
                  <a:lnTo>
                    <a:pt x="637" y="680"/>
                  </a:lnTo>
                  <a:lnTo>
                    <a:pt x="670" y="655"/>
                  </a:lnTo>
                  <a:lnTo>
                    <a:pt x="703" y="630"/>
                  </a:lnTo>
                  <a:lnTo>
                    <a:pt x="733" y="605"/>
                  </a:lnTo>
                  <a:lnTo>
                    <a:pt x="764" y="578"/>
                  </a:lnTo>
                  <a:lnTo>
                    <a:pt x="793" y="553"/>
                  </a:lnTo>
                  <a:lnTo>
                    <a:pt x="822" y="528"/>
                  </a:lnTo>
                  <a:lnTo>
                    <a:pt x="850" y="503"/>
                  </a:lnTo>
                  <a:lnTo>
                    <a:pt x="877" y="478"/>
                  </a:lnTo>
                  <a:lnTo>
                    <a:pt x="904" y="453"/>
                  </a:lnTo>
                  <a:lnTo>
                    <a:pt x="925" y="430"/>
                  </a:lnTo>
                  <a:lnTo>
                    <a:pt x="946" y="409"/>
                  </a:lnTo>
                  <a:lnTo>
                    <a:pt x="968" y="388"/>
                  </a:lnTo>
                  <a:lnTo>
                    <a:pt x="987" y="367"/>
                  </a:lnTo>
                  <a:lnTo>
                    <a:pt x="1004" y="348"/>
                  </a:lnTo>
                  <a:lnTo>
                    <a:pt x="1021" y="329"/>
                  </a:lnTo>
                  <a:lnTo>
                    <a:pt x="1037" y="309"/>
                  </a:lnTo>
                  <a:lnTo>
                    <a:pt x="1054" y="290"/>
                  </a:lnTo>
                  <a:lnTo>
                    <a:pt x="1067" y="273"/>
                  </a:lnTo>
                  <a:lnTo>
                    <a:pt x="1081" y="258"/>
                  </a:lnTo>
                  <a:lnTo>
                    <a:pt x="1094" y="240"/>
                  </a:lnTo>
                  <a:lnTo>
                    <a:pt x="1106" y="225"/>
                  </a:lnTo>
                  <a:lnTo>
                    <a:pt x="1117" y="210"/>
                  </a:lnTo>
                  <a:lnTo>
                    <a:pt x="1127" y="196"/>
                  </a:lnTo>
                  <a:lnTo>
                    <a:pt x="1136" y="183"/>
                  </a:lnTo>
                  <a:lnTo>
                    <a:pt x="1144" y="169"/>
                  </a:lnTo>
                  <a:lnTo>
                    <a:pt x="1150" y="162"/>
                  </a:lnTo>
                  <a:lnTo>
                    <a:pt x="1156" y="154"/>
                  </a:lnTo>
                  <a:lnTo>
                    <a:pt x="1167" y="139"/>
                  </a:lnTo>
                  <a:lnTo>
                    <a:pt x="1175" y="125"/>
                  </a:lnTo>
                  <a:lnTo>
                    <a:pt x="1183" y="110"/>
                  </a:lnTo>
                  <a:lnTo>
                    <a:pt x="1186" y="96"/>
                  </a:lnTo>
                  <a:lnTo>
                    <a:pt x="1190" y="83"/>
                  </a:lnTo>
                  <a:lnTo>
                    <a:pt x="1192" y="68"/>
                  </a:lnTo>
                  <a:lnTo>
                    <a:pt x="1194" y="52"/>
                  </a:lnTo>
                  <a:lnTo>
                    <a:pt x="1194" y="46"/>
                  </a:lnTo>
                  <a:lnTo>
                    <a:pt x="1194" y="41"/>
                  </a:lnTo>
                  <a:lnTo>
                    <a:pt x="1196" y="35"/>
                  </a:lnTo>
                  <a:lnTo>
                    <a:pt x="1198" y="29"/>
                  </a:lnTo>
                  <a:lnTo>
                    <a:pt x="1200" y="25"/>
                  </a:lnTo>
                  <a:lnTo>
                    <a:pt x="1204" y="21"/>
                  </a:lnTo>
                  <a:lnTo>
                    <a:pt x="1207" y="18"/>
                  </a:lnTo>
                  <a:lnTo>
                    <a:pt x="1211" y="14"/>
                  </a:lnTo>
                  <a:lnTo>
                    <a:pt x="1215" y="10"/>
                  </a:lnTo>
                  <a:lnTo>
                    <a:pt x="1221" y="8"/>
                  </a:lnTo>
                  <a:lnTo>
                    <a:pt x="1227" y="4"/>
                  </a:lnTo>
                  <a:lnTo>
                    <a:pt x="1232" y="4"/>
                  </a:lnTo>
                  <a:lnTo>
                    <a:pt x="1240" y="2"/>
                  </a:lnTo>
                  <a:lnTo>
                    <a:pt x="1248" y="0"/>
                  </a:lnTo>
                  <a:lnTo>
                    <a:pt x="1255" y="0"/>
                  </a:lnTo>
                  <a:lnTo>
                    <a:pt x="1265" y="0"/>
                  </a:lnTo>
                  <a:lnTo>
                    <a:pt x="126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4260563" y="5268149"/>
              <a:ext cx="494265" cy="358305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71" y="4"/>
                </a:cxn>
                <a:cxn ang="0">
                  <a:pos x="110" y="10"/>
                </a:cxn>
                <a:cxn ang="0">
                  <a:pos x="156" y="18"/>
                </a:cxn>
                <a:cxn ang="0">
                  <a:pos x="210" y="29"/>
                </a:cxn>
                <a:cxn ang="0">
                  <a:pos x="329" y="69"/>
                </a:cxn>
                <a:cxn ang="0">
                  <a:pos x="571" y="160"/>
                </a:cxn>
                <a:cxn ang="0">
                  <a:pos x="807" y="259"/>
                </a:cxn>
                <a:cxn ang="0">
                  <a:pos x="908" y="309"/>
                </a:cxn>
                <a:cxn ang="0">
                  <a:pos x="979" y="352"/>
                </a:cxn>
                <a:cxn ang="0">
                  <a:pos x="1045" y="394"/>
                </a:cxn>
                <a:cxn ang="0">
                  <a:pos x="1108" y="434"/>
                </a:cxn>
                <a:cxn ang="0">
                  <a:pos x="1166" y="473"/>
                </a:cxn>
                <a:cxn ang="0">
                  <a:pos x="1217" y="511"/>
                </a:cxn>
                <a:cxn ang="0">
                  <a:pos x="1265" y="549"/>
                </a:cxn>
                <a:cxn ang="0">
                  <a:pos x="1310" y="586"/>
                </a:cxn>
                <a:cxn ang="0">
                  <a:pos x="1348" y="620"/>
                </a:cxn>
                <a:cxn ang="0">
                  <a:pos x="1381" y="657"/>
                </a:cxn>
                <a:cxn ang="0">
                  <a:pos x="1411" y="691"/>
                </a:cxn>
                <a:cxn ang="0">
                  <a:pos x="1442" y="745"/>
                </a:cxn>
                <a:cxn ang="0">
                  <a:pos x="1471" y="808"/>
                </a:cxn>
                <a:cxn ang="0">
                  <a:pos x="1492" y="874"/>
                </a:cxn>
                <a:cxn ang="0">
                  <a:pos x="1507" y="943"/>
                </a:cxn>
                <a:cxn ang="0">
                  <a:pos x="1517" y="1014"/>
                </a:cxn>
                <a:cxn ang="0">
                  <a:pos x="1519" y="1073"/>
                </a:cxn>
                <a:cxn ang="0">
                  <a:pos x="1513" y="1112"/>
                </a:cxn>
                <a:cxn ang="0">
                  <a:pos x="1498" y="1152"/>
                </a:cxn>
                <a:cxn ang="0">
                  <a:pos x="1473" y="1187"/>
                </a:cxn>
                <a:cxn ang="0">
                  <a:pos x="1442" y="1204"/>
                </a:cxn>
                <a:cxn ang="0">
                  <a:pos x="1406" y="1208"/>
                </a:cxn>
                <a:cxn ang="0">
                  <a:pos x="1381" y="1206"/>
                </a:cxn>
                <a:cxn ang="0">
                  <a:pos x="1352" y="1198"/>
                </a:cxn>
                <a:cxn ang="0">
                  <a:pos x="1319" y="1187"/>
                </a:cxn>
                <a:cxn ang="0">
                  <a:pos x="1283" y="1169"/>
                </a:cxn>
                <a:cxn ang="0">
                  <a:pos x="1242" y="1146"/>
                </a:cxn>
                <a:cxn ang="0">
                  <a:pos x="1177" y="1112"/>
                </a:cxn>
                <a:cxn ang="0">
                  <a:pos x="1095" y="1056"/>
                </a:cxn>
                <a:cxn ang="0">
                  <a:pos x="1006" y="987"/>
                </a:cxn>
                <a:cxn ang="0">
                  <a:pos x="910" y="901"/>
                </a:cxn>
                <a:cxn ang="0">
                  <a:pos x="811" y="797"/>
                </a:cxn>
                <a:cxn ang="0">
                  <a:pos x="716" y="695"/>
                </a:cxn>
                <a:cxn ang="0">
                  <a:pos x="647" y="624"/>
                </a:cxn>
                <a:cxn ang="0">
                  <a:pos x="580" y="557"/>
                </a:cxn>
                <a:cxn ang="0">
                  <a:pos x="517" y="494"/>
                </a:cxn>
                <a:cxn ang="0">
                  <a:pos x="455" y="436"/>
                </a:cxn>
                <a:cxn ang="0">
                  <a:pos x="400" y="382"/>
                </a:cxn>
                <a:cxn ang="0">
                  <a:pos x="346" y="334"/>
                </a:cxn>
                <a:cxn ang="0">
                  <a:pos x="296" y="290"/>
                </a:cxn>
                <a:cxn ang="0">
                  <a:pos x="206" y="215"/>
                </a:cxn>
                <a:cxn ang="0">
                  <a:pos x="137" y="162"/>
                </a:cxn>
                <a:cxn ang="0">
                  <a:pos x="87" y="129"/>
                </a:cxn>
                <a:cxn ang="0">
                  <a:pos x="48" y="96"/>
                </a:cxn>
                <a:cxn ang="0">
                  <a:pos x="22" y="69"/>
                </a:cxn>
                <a:cxn ang="0">
                  <a:pos x="6" y="44"/>
                </a:cxn>
                <a:cxn ang="0">
                  <a:pos x="0" y="23"/>
                </a:cxn>
                <a:cxn ang="0">
                  <a:pos x="2" y="8"/>
                </a:cxn>
                <a:cxn ang="0">
                  <a:pos x="12" y="0"/>
                </a:cxn>
                <a:cxn ang="0">
                  <a:pos x="22" y="0"/>
                </a:cxn>
              </a:cxnLst>
              <a:rect l="0" t="0" r="r" b="b"/>
              <a:pathLst>
                <a:path w="1519" h="1208">
                  <a:moveTo>
                    <a:pt x="22" y="0"/>
                  </a:moveTo>
                  <a:lnTo>
                    <a:pt x="29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60" y="2"/>
                  </a:lnTo>
                  <a:lnTo>
                    <a:pt x="71" y="4"/>
                  </a:lnTo>
                  <a:lnTo>
                    <a:pt x="83" y="4"/>
                  </a:lnTo>
                  <a:lnTo>
                    <a:pt x="96" y="6"/>
                  </a:lnTo>
                  <a:lnTo>
                    <a:pt x="110" y="10"/>
                  </a:lnTo>
                  <a:lnTo>
                    <a:pt x="125" y="12"/>
                  </a:lnTo>
                  <a:lnTo>
                    <a:pt x="141" y="14"/>
                  </a:lnTo>
                  <a:lnTo>
                    <a:pt x="156" y="18"/>
                  </a:lnTo>
                  <a:lnTo>
                    <a:pt x="173" y="21"/>
                  </a:lnTo>
                  <a:lnTo>
                    <a:pt x="190" y="25"/>
                  </a:lnTo>
                  <a:lnTo>
                    <a:pt x="210" y="29"/>
                  </a:lnTo>
                  <a:lnTo>
                    <a:pt x="227" y="35"/>
                  </a:lnTo>
                  <a:lnTo>
                    <a:pt x="248" y="41"/>
                  </a:lnTo>
                  <a:lnTo>
                    <a:pt x="329" y="69"/>
                  </a:lnTo>
                  <a:lnTo>
                    <a:pt x="409" y="98"/>
                  </a:lnTo>
                  <a:lnTo>
                    <a:pt x="490" y="129"/>
                  </a:lnTo>
                  <a:lnTo>
                    <a:pt x="571" y="160"/>
                  </a:lnTo>
                  <a:lnTo>
                    <a:pt x="649" y="192"/>
                  </a:lnTo>
                  <a:lnTo>
                    <a:pt x="728" y="225"/>
                  </a:lnTo>
                  <a:lnTo>
                    <a:pt x="807" y="259"/>
                  </a:lnTo>
                  <a:lnTo>
                    <a:pt x="845" y="277"/>
                  </a:lnTo>
                  <a:lnTo>
                    <a:pt x="883" y="296"/>
                  </a:lnTo>
                  <a:lnTo>
                    <a:pt x="908" y="309"/>
                  </a:lnTo>
                  <a:lnTo>
                    <a:pt x="931" y="325"/>
                  </a:lnTo>
                  <a:lnTo>
                    <a:pt x="956" y="338"/>
                  </a:lnTo>
                  <a:lnTo>
                    <a:pt x="979" y="352"/>
                  </a:lnTo>
                  <a:lnTo>
                    <a:pt x="1002" y="367"/>
                  </a:lnTo>
                  <a:lnTo>
                    <a:pt x="1024" y="380"/>
                  </a:lnTo>
                  <a:lnTo>
                    <a:pt x="1045" y="394"/>
                  </a:lnTo>
                  <a:lnTo>
                    <a:pt x="1066" y="407"/>
                  </a:lnTo>
                  <a:lnTo>
                    <a:pt x="1087" y="421"/>
                  </a:lnTo>
                  <a:lnTo>
                    <a:pt x="1108" y="434"/>
                  </a:lnTo>
                  <a:lnTo>
                    <a:pt x="1127" y="448"/>
                  </a:lnTo>
                  <a:lnTo>
                    <a:pt x="1146" y="459"/>
                  </a:lnTo>
                  <a:lnTo>
                    <a:pt x="1166" y="473"/>
                  </a:lnTo>
                  <a:lnTo>
                    <a:pt x="1183" y="486"/>
                  </a:lnTo>
                  <a:lnTo>
                    <a:pt x="1200" y="498"/>
                  </a:lnTo>
                  <a:lnTo>
                    <a:pt x="1217" y="511"/>
                  </a:lnTo>
                  <a:lnTo>
                    <a:pt x="1235" y="524"/>
                  </a:lnTo>
                  <a:lnTo>
                    <a:pt x="1250" y="536"/>
                  </a:lnTo>
                  <a:lnTo>
                    <a:pt x="1265" y="549"/>
                  </a:lnTo>
                  <a:lnTo>
                    <a:pt x="1281" y="561"/>
                  </a:lnTo>
                  <a:lnTo>
                    <a:pt x="1294" y="572"/>
                  </a:lnTo>
                  <a:lnTo>
                    <a:pt x="1310" y="586"/>
                  </a:lnTo>
                  <a:lnTo>
                    <a:pt x="1323" y="597"/>
                  </a:lnTo>
                  <a:lnTo>
                    <a:pt x="1335" y="609"/>
                  </a:lnTo>
                  <a:lnTo>
                    <a:pt x="1348" y="620"/>
                  </a:lnTo>
                  <a:lnTo>
                    <a:pt x="1360" y="634"/>
                  </a:lnTo>
                  <a:lnTo>
                    <a:pt x="1371" y="645"/>
                  </a:lnTo>
                  <a:lnTo>
                    <a:pt x="1381" y="657"/>
                  </a:lnTo>
                  <a:lnTo>
                    <a:pt x="1392" y="668"/>
                  </a:lnTo>
                  <a:lnTo>
                    <a:pt x="1402" y="680"/>
                  </a:lnTo>
                  <a:lnTo>
                    <a:pt x="1411" y="691"/>
                  </a:lnTo>
                  <a:lnTo>
                    <a:pt x="1419" y="703"/>
                  </a:lnTo>
                  <a:lnTo>
                    <a:pt x="1431" y="724"/>
                  </a:lnTo>
                  <a:lnTo>
                    <a:pt x="1442" y="745"/>
                  </a:lnTo>
                  <a:lnTo>
                    <a:pt x="1452" y="766"/>
                  </a:lnTo>
                  <a:lnTo>
                    <a:pt x="1461" y="787"/>
                  </a:lnTo>
                  <a:lnTo>
                    <a:pt x="1471" y="808"/>
                  </a:lnTo>
                  <a:lnTo>
                    <a:pt x="1479" y="830"/>
                  </a:lnTo>
                  <a:lnTo>
                    <a:pt x="1486" y="853"/>
                  </a:lnTo>
                  <a:lnTo>
                    <a:pt x="1492" y="874"/>
                  </a:lnTo>
                  <a:lnTo>
                    <a:pt x="1498" y="897"/>
                  </a:lnTo>
                  <a:lnTo>
                    <a:pt x="1504" y="920"/>
                  </a:lnTo>
                  <a:lnTo>
                    <a:pt x="1507" y="943"/>
                  </a:lnTo>
                  <a:lnTo>
                    <a:pt x="1511" y="966"/>
                  </a:lnTo>
                  <a:lnTo>
                    <a:pt x="1515" y="989"/>
                  </a:lnTo>
                  <a:lnTo>
                    <a:pt x="1517" y="1014"/>
                  </a:lnTo>
                  <a:lnTo>
                    <a:pt x="1519" y="1039"/>
                  </a:lnTo>
                  <a:lnTo>
                    <a:pt x="1519" y="1064"/>
                  </a:lnTo>
                  <a:lnTo>
                    <a:pt x="1519" y="1073"/>
                  </a:lnTo>
                  <a:lnTo>
                    <a:pt x="1517" y="1085"/>
                  </a:lnTo>
                  <a:lnTo>
                    <a:pt x="1515" y="1098"/>
                  </a:lnTo>
                  <a:lnTo>
                    <a:pt x="1513" y="1112"/>
                  </a:lnTo>
                  <a:lnTo>
                    <a:pt x="1509" y="1123"/>
                  </a:lnTo>
                  <a:lnTo>
                    <a:pt x="1504" y="1139"/>
                  </a:lnTo>
                  <a:lnTo>
                    <a:pt x="1498" y="1152"/>
                  </a:lnTo>
                  <a:lnTo>
                    <a:pt x="1490" y="1167"/>
                  </a:lnTo>
                  <a:lnTo>
                    <a:pt x="1482" y="1177"/>
                  </a:lnTo>
                  <a:lnTo>
                    <a:pt x="1473" y="1187"/>
                  </a:lnTo>
                  <a:lnTo>
                    <a:pt x="1463" y="1192"/>
                  </a:lnTo>
                  <a:lnTo>
                    <a:pt x="1454" y="1198"/>
                  </a:lnTo>
                  <a:lnTo>
                    <a:pt x="1442" y="1204"/>
                  </a:lnTo>
                  <a:lnTo>
                    <a:pt x="1431" y="1206"/>
                  </a:lnTo>
                  <a:lnTo>
                    <a:pt x="1419" y="1208"/>
                  </a:lnTo>
                  <a:lnTo>
                    <a:pt x="1406" y="1208"/>
                  </a:lnTo>
                  <a:lnTo>
                    <a:pt x="1398" y="1208"/>
                  </a:lnTo>
                  <a:lnTo>
                    <a:pt x="1388" y="1208"/>
                  </a:lnTo>
                  <a:lnTo>
                    <a:pt x="1381" y="1206"/>
                  </a:lnTo>
                  <a:lnTo>
                    <a:pt x="1371" y="1204"/>
                  </a:lnTo>
                  <a:lnTo>
                    <a:pt x="1361" y="1202"/>
                  </a:lnTo>
                  <a:lnTo>
                    <a:pt x="1352" y="1198"/>
                  </a:lnTo>
                  <a:lnTo>
                    <a:pt x="1340" y="1194"/>
                  </a:lnTo>
                  <a:lnTo>
                    <a:pt x="1331" y="1190"/>
                  </a:lnTo>
                  <a:lnTo>
                    <a:pt x="1319" y="1187"/>
                  </a:lnTo>
                  <a:lnTo>
                    <a:pt x="1308" y="1181"/>
                  </a:lnTo>
                  <a:lnTo>
                    <a:pt x="1296" y="1175"/>
                  </a:lnTo>
                  <a:lnTo>
                    <a:pt x="1283" y="1169"/>
                  </a:lnTo>
                  <a:lnTo>
                    <a:pt x="1271" y="1162"/>
                  </a:lnTo>
                  <a:lnTo>
                    <a:pt x="1258" y="1156"/>
                  </a:lnTo>
                  <a:lnTo>
                    <a:pt x="1242" y="1146"/>
                  </a:lnTo>
                  <a:lnTo>
                    <a:pt x="1229" y="1139"/>
                  </a:lnTo>
                  <a:lnTo>
                    <a:pt x="1204" y="1125"/>
                  </a:lnTo>
                  <a:lnTo>
                    <a:pt x="1177" y="1112"/>
                  </a:lnTo>
                  <a:lnTo>
                    <a:pt x="1150" y="1095"/>
                  </a:lnTo>
                  <a:lnTo>
                    <a:pt x="1123" y="1077"/>
                  </a:lnTo>
                  <a:lnTo>
                    <a:pt x="1095" y="1056"/>
                  </a:lnTo>
                  <a:lnTo>
                    <a:pt x="1066" y="1035"/>
                  </a:lnTo>
                  <a:lnTo>
                    <a:pt x="1035" y="1012"/>
                  </a:lnTo>
                  <a:lnTo>
                    <a:pt x="1006" y="987"/>
                  </a:lnTo>
                  <a:lnTo>
                    <a:pt x="976" y="960"/>
                  </a:lnTo>
                  <a:lnTo>
                    <a:pt x="943" y="931"/>
                  </a:lnTo>
                  <a:lnTo>
                    <a:pt x="910" y="901"/>
                  </a:lnTo>
                  <a:lnTo>
                    <a:pt x="878" y="868"/>
                  </a:lnTo>
                  <a:lnTo>
                    <a:pt x="845" y="833"/>
                  </a:lnTo>
                  <a:lnTo>
                    <a:pt x="811" y="797"/>
                  </a:lnTo>
                  <a:lnTo>
                    <a:pt x="776" y="760"/>
                  </a:lnTo>
                  <a:lnTo>
                    <a:pt x="741" y="720"/>
                  </a:lnTo>
                  <a:lnTo>
                    <a:pt x="716" y="695"/>
                  </a:lnTo>
                  <a:lnTo>
                    <a:pt x="693" y="670"/>
                  </a:lnTo>
                  <a:lnTo>
                    <a:pt x="670" y="647"/>
                  </a:lnTo>
                  <a:lnTo>
                    <a:pt x="647" y="624"/>
                  </a:lnTo>
                  <a:lnTo>
                    <a:pt x="624" y="601"/>
                  </a:lnTo>
                  <a:lnTo>
                    <a:pt x="603" y="578"/>
                  </a:lnTo>
                  <a:lnTo>
                    <a:pt x="580" y="557"/>
                  </a:lnTo>
                  <a:lnTo>
                    <a:pt x="559" y="536"/>
                  </a:lnTo>
                  <a:lnTo>
                    <a:pt x="538" y="515"/>
                  </a:lnTo>
                  <a:lnTo>
                    <a:pt x="517" y="494"/>
                  </a:lnTo>
                  <a:lnTo>
                    <a:pt x="496" y="474"/>
                  </a:lnTo>
                  <a:lnTo>
                    <a:pt x="477" y="455"/>
                  </a:lnTo>
                  <a:lnTo>
                    <a:pt x="455" y="436"/>
                  </a:lnTo>
                  <a:lnTo>
                    <a:pt x="436" y="419"/>
                  </a:lnTo>
                  <a:lnTo>
                    <a:pt x="417" y="400"/>
                  </a:lnTo>
                  <a:lnTo>
                    <a:pt x="400" y="382"/>
                  </a:lnTo>
                  <a:lnTo>
                    <a:pt x="381" y="367"/>
                  </a:lnTo>
                  <a:lnTo>
                    <a:pt x="363" y="350"/>
                  </a:lnTo>
                  <a:lnTo>
                    <a:pt x="346" y="334"/>
                  </a:lnTo>
                  <a:lnTo>
                    <a:pt x="329" y="319"/>
                  </a:lnTo>
                  <a:lnTo>
                    <a:pt x="311" y="306"/>
                  </a:lnTo>
                  <a:lnTo>
                    <a:pt x="296" y="290"/>
                  </a:lnTo>
                  <a:lnTo>
                    <a:pt x="263" y="263"/>
                  </a:lnTo>
                  <a:lnTo>
                    <a:pt x="235" y="238"/>
                  </a:lnTo>
                  <a:lnTo>
                    <a:pt x="206" y="215"/>
                  </a:lnTo>
                  <a:lnTo>
                    <a:pt x="181" y="194"/>
                  </a:lnTo>
                  <a:lnTo>
                    <a:pt x="156" y="175"/>
                  </a:lnTo>
                  <a:lnTo>
                    <a:pt x="137" y="162"/>
                  </a:lnTo>
                  <a:lnTo>
                    <a:pt x="118" y="150"/>
                  </a:lnTo>
                  <a:lnTo>
                    <a:pt x="102" y="139"/>
                  </a:lnTo>
                  <a:lnTo>
                    <a:pt x="87" y="129"/>
                  </a:lnTo>
                  <a:lnTo>
                    <a:pt x="73" y="117"/>
                  </a:lnTo>
                  <a:lnTo>
                    <a:pt x="60" y="108"/>
                  </a:lnTo>
                  <a:lnTo>
                    <a:pt x="48" y="96"/>
                  </a:lnTo>
                  <a:lnTo>
                    <a:pt x="39" y="87"/>
                  </a:lnTo>
                  <a:lnTo>
                    <a:pt x="29" y="77"/>
                  </a:lnTo>
                  <a:lnTo>
                    <a:pt x="22" y="69"/>
                  </a:lnTo>
                  <a:lnTo>
                    <a:pt x="14" y="60"/>
                  </a:lnTo>
                  <a:lnTo>
                    <a:pt x="10" y="52"/>
                  </a:lnTo>
                  <a:lnTo>
                    <a:pt x="6" y="44"/>
                  </a:lnTo>
                  <a:lnTo>
                    <a:pt x="2" y="37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52800" y="914400"/>
            <a:ext cx="662928" cy="434957"/>
            <a:chOff x="3862025" y="4114800"/>
            <a:chExt cx="662928" cy="434957"/>
          </a:xfrm>
          <a:solidFill>
            <a:srgbClr val="0070C0"/>
          </a:solidFill>
        </p:grpSpPr>
        <p:sp>
          <p:nvSpPr>
            <p:cNvPr id="2" name="Freeform 5"/>
            <p:cNvSpPr>
              <a:spLocks/>
            </p:cNvSpPr>
            <p:nvPr/>
          </p:nvSpPr>
          <p:spPr bwMode="auto">
            <a:xfrm>
              <a:off x="3862025" y="4114800"/>
              <a:ext cx="216200" cy="434957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9" y="2"/>
                </a:cxn>
                <a:cxn ang="0">
                  <a:pos x="240" y="6"/>
                </a:cxn>
                <a:cxn ang="0">
                  <a:pos x="284" y="13"/>
                </a:cxn>
                <a:cxn ang="0">
                  <a:pos x="330" y="21"/>
                </a:cxn>
                <a:cxn ang="0">
                  <a:pos x="378" y="34"/>
                </a:cxn>
                <a:cxn ang="0">
                  <a:pos x="428" y="48"/>
                </a:cxn>
                <a:cxn ang="0">
                  <a:pos x="481" y="65"/>
                </a:cxn>
                <a:cxn ang="0">
                  <a:pos x="528" y="82"/>
                </a:cxn>
                <a:cxn ang="0">
                  <a:pos x="562" y="98"/>
                </a:cxn>
                <a:cxn ang="0">
                  <a:pos x="591" y="115"/>
                </a:cxn>
                <a:cxn ang="0">
                  <a:pos x="616" y="132"/>
                </a:cxn>
                <a:cxn ang="0">
                  <a:pos x="635" y="149"/>
                </a:cxn>
                <a:cxn ang="0">
                  <a:pos x="650" y="167"/>
                </a:cxn>
                <a:cxn ang="0">
                  <a:pos x="660" y="186"/>
                </a:cxn>
                <a:cxn ang="0">
                  <a:pos x="664" y="203"/>
                </a:cxn>
                <a:cxn ang="0">
                  <a:pos x="664" y="224"/>
                </a:cxn>
                <a:cxn ang="0">
                  <a:pos x="660" y="249"/>
                </a:cxn>
                <a:cxn ang="0">
                  <a:pos x="654" y="274"/>
                </a:cxn>
                <a:cxn ang="0">
                  <a:pos x="643" y="303"/>
                </a:cxn>
                <a:cxn ang="0">
                  <a:pos x="629" y="347"/>
                </a:cxn>
                <a:cxn ang="0">
                  <a:pos x="618" y="399"/>
                </a:cxn>
                <a:cxn ang="0">
                  <a:pos x="612" y="447"/>
                </a:cxn>
                <a:cxn ang="0">
                  <a:pos x="608" y="491"/>
                </a:cxn>
                <a:cxn ang="0">
                  <a:pos x="591" y="748"/>
                </a:cxn>
                <a:cxn ang="0">
                  <a:pos x="554" y="1225"/>
                </a:cxn>
                <a:cxn ang="0">
                  <a:pos x="357" y="1464"/>
                </a:cxn>
                <a:cxn ang="0">
                  <a:pos x="151" y="923"/>
                </a:cxn>
                <a:cxn ang="0">
                  <a:pos x="124" y="361"/>
                </a:cxn>
                <a:cxn ang="0">
                  <a:pos x="113" y="315"/>
                </a:cxn>
                <a:cxn ang="0">
                  <a:pos x="103" y="292"/>
                </a:cxn>
                <a:cxn ang="0">
                  <a:pos x="94" y="267"/>
                </a:cxn>
                <a:cxn ang="0">
                  <a:pos x="82" y="242"/>
                </a:cxn>
                <a:cxn ang="0">
                  <a:pos x="67" y="217"/>
                </a:cxn>
                <a:cxn ang="0">
                  <a:pos x="50" y="192"/>
                </a:cxn>
                <a:cxn ang="0">
                  <a:pos x="38" y="178"/>
                </a:cxn>
                <a:cxn ang="0">
                  <a:pos x="19" y="155"/>
                </a:cxn>
                <a:cxn ang="0">
                  <a:pos x="7" y="138"/>
                </a:cxn>
                <a:cxn ang="0">
                  <a:pos x="2" y="123"/>
                </a:cxn>
                <a:cxn ang="0">
                  <a:pos x="2" y="102"/>
                </a:cxn>
                <a:cxn ang="0">
                  <a:pos x="5" y="77"/>
                </a:cxn>
                <a:cxn ang="0">
                  <a:pos x="15" y="55"/>
                </a:cxn>
                <a:cxn ang="0">
                  <a:pos x="28" y="36"/>
                </a:cxn>
                <a:cxn ang="0">
                  <a:pos x="46" y="21"/>
                </a:cxn>
                <a:cxn ang="0">
                  <a:pos x="69" y="11"/>
                </a:cxn>
                <a:cxn ang="0">
                  <a:pos x="94" y="4"/>
                </a:cxn>
                <a:cxn ang="0">
                  <a:pos x="124" y="0"/>
                </a:cxn>
                <a:cxn ang="0">
                  <a:pos x="142" y="0"/>
                </a:cxn>
              </a:cxnLst>
              <a:rect l="0" t="0" r="r" b="b"/>
              <a:pathLst>
                <a:path w="664" h="1464">
                  <a:moveTo>
                    <a:pt x="142" y="0"/>
                  </a:moveTo>
                  <a:lnTo>
                    <a:pt x="161" y="0"/>
                  </a:lnTo>
                  <a:lnTo>
                    <a:pt x="180" y="0"/>
                  </a:lnTo>
                  <a:lnTo>
                    <a:pt x="199" y="2"/>
                  </a:lnTo>
                  <a:lnTo>
                    <a:pt x="220" y="4"/>
                  </a:lnTo>
                  <a:lnTo>
                    <a:pt x="240" y="6"/>
                  </a:lnTo>
                  <a:lnTo>
                    <a:pt x="263" y="9"/>
                  </a:lnTo>
                  <a:lnTo>
                    <a:pt x="284" y="13"/>
                  </a:lnTo>
                  <a:lnTo>
                    <a:pt x="307" y="17"/>
                  </a:lnTo>
                  <a:lnTo>
                    <a:pt x="330" y="21"/>
                  </a:lnTo>
                  <a:lnTo>
                    <a:pt x="353" y="27"/>
                  </a:lnTo>
                  <a:lnTo>
                    <a:pt x="378" y="34"/>
                  </a:lnTo>
                  <a:lnTo>
                    <a:pt x="403" y="40"/>
                  </a:lnTo>
                  <a:lnTo>
                    <a:pt x="428" y="48"/>
                  </a:lnTo>
                  <a:lnTo>
                    <a:pt x="455" y="55"/>
                  </a:lnTo>
                  <a:lnTo>
                    <a:pt x="481" y="65"/>
                  </a:lnTo>
                  <a:lnTo>
                    <a:pt x="508" y="75"/>
                  </a:lnTo>
                  <a:lnTo>
                    <a:pt x="528" y="82"/>
                  </a:lnTo>
                  <a:lnTo>
                    <a:pt x="547" y="90"/>
                  </a:lnTo>
                  <a:lnTo>
                    <a:pt x="562" y="98"/>
                  </a:lnTo>
                  <a:lnTo>
                    <a:pt x="577" y="107"/>
                  </a:lnTo>
                  <a:lnTo>
                    <a:pt x="591" y="115"/>
                  </a:lnTo>
                  <a:lnTo>
                    <a:pt x="604" y="123"/>
                  </a:lnTo>
                  <a:lnTo>
                    <a:pt x="616" y="132"/>
                  </a:lnTo>
                  <a:lnTo>
                    <a:pt x="625" y="140"/>
                  </a:lnTo>
                  <a:lnTo>
                    <a:pt x="635" y="149"/>
                  </a:lnTo>
                  <a:lnTo>
                    <a:pt x="643" y="157"/>
                  </a:lnTo>
                  <a:lnTo>
                    <a:pt x="650" y="167"/>
                  </a:lnTo>
                  <a:lnTo>
                    <a:pt x="654" y="176"/>
                  </a:lnTo>
                  <a:lnTo>
                    <a:pt x="660" y="186"/>
                  </a:lnTo>
                  <a:lnTo>
                    <a:pt x="662" y="194"/>
                  </a:lnTo>
                  <a:lnTo>
                    <a:pt x="664" y="203"/>
                  </a:lnTo>
                  <a:lnTo>
                    <a:pt x="664" y="215"/>
                  </a:lnTo>
                  <a:lnTo>
                    <a:pt x="664" y="224"/>
                  </a:lnTo>
                  <a:lnTo>
                    <a:pt x="662" y="236"/>
                  </a:lnTo>
                  <a:lnTo>
                    <a:pt x="660" y="249"/>
                  </a:lnTo>
                  <a:lnTo>
                    <a:pt x="658" y="263"/>
                  </a:lnTo>
                  <a:lnTo>
                    <a:pt x="654" y="274"/>
                  </a:lnTo>
                  <a:lnTo>
                    <a:pt x="648" y="290"/>
                  </a:lnTo>
                  <a:lnTo>
                    <a:pt x="643" y="303"/>
                  </a:lnTo>
                  <a:lnTo>
                    <a:pt x="637" y="318"/>
                  </a:lnTo>
                  <a:lnTo>
                    <a:pt x="629" y="347"/>
                  </a:lnTo>
                  <a:lnTo>
                    <a:pt x="624" y="372"/>
                  </a:lnTo>
                  <a:lnTo>
                    <a:pt x="618" y="399"/>
                  </a:lnTo>
                  <a:lnTo>
                    <a:pt x="614" y="424"/>
                  </a:lnTo>
                  <a:lnTo>
                    <a:pt x="612" y="447"/>
                  </a:lnTo>
                  <a:lnTo>
                    <a:pt x="610" y="468"/>
                  </a:lnTo>
                  <a:lnTo>
                    <a:pt x="608" y="491"/>
                  </a:lnTo>
                  <a:lnTo>
                    <a:pt x="608" y="510"/>
                  </a:lnTo>
                  <a:lnTo>
                    <a:pt x="591" y="748"/>
                  </a:lnTo>
                  <a:lnTo>
                    <a:pt x="572" y="986"/>
                  </a:lnTo>
                  <a:lnTo>
                    <a:pt x="554" y="1225"/>
                  </a:lnTo>
                  <a:lnTo>
                    <a:pt x="537" y="1464"/>
                  </a:lnTo>
                  <a:lnTo>
                    <a:pt x="357" y="1464"/>
                  </a:lnTo>
                  <a:lnTo>
                    <a:pt x="176" y="1464"/>
                  </a:lnTo>
                  <a:lnTo>
                    <a:pt x="151" y="923"/>
                  </a:lnTo>
                  <a:lnTo>
                    <a:pt x="128" y="384"/>
                  </a:lnTo>
                  <a:lnTo>
                    <a:pt x="124" y="361"/>
                  </a:lnTo>
                  <a:lnTo>
                    <a:pt x="119" y="338"/>
                  </a:lnTo>
                  <a:lnTo>
                    <a:pt x="113" y="315"/>
                  </a:lnTo>
                  <a:lnTo>
                    <a:pt x="109" y="303"/>
                  </a:lnTo>
                  <a:lnTo>
                    <a:pt x="103" y="292"/>
                  </a:lnTo>
                  <a:lnTo>
                    <a:pt x="99" y="280"/>
                  </a:lnTo>
                  <a:lnTo>
                    <a:pt x="94" y="267"/>
                  </a:lnTo>
                  <a:lnTo>
                    <a:pt x="88" y="255"/>
                  </a:lnTo>
                  <a:lnTo>
                    <a:pt x="82" y="242"/>
                  </a:lnTo>
                  <a:lnTo>
                    <a:pt x="75" y="230"/>
                  </a:lnTo>
                  <a:lnTo>
                    <a:pt x="67" y="217"/>
                  </a:lnTo>
                  <a:lnTo>
                    <a:pt x="59" y="203"/>
                  </a:lnTo>
                  <a:lnTo>
                    <a:pt x="50" y="192"/>
                  </a:lnTo>
                  <a:lnTo>
                    <a:pt x="44" y="184"/>
                  </a:lnTo>
                  <a:lnTo>
                    <a:pt x="38" y="178"/>
                  </a:lnTo>
                  <a:lnTo>
                    <a:pt x="27" y="167"/>
                  </a:lnTo>
                  <a:lnTo>
                    <a:pt x="19" y="155"/>
                  </a:lnTo>
                  <a:lnTo>
                    <a:pt x="11" y="146"/>
                  </a:lnTo>
                  <a:lnTo>
                    <a:pt x="7" y="138"/>
                  </a:lnTo>
                  <a:lnTo>
                    <a:pt x="3" y="130"/>
                  </a:lnTo>
                  <a:lnTo>
                    <a:pt x="2" y="123"/>
                  </a:lnTo>
                  <a:lnTo>
                    <a:pt x="0" y="115"/>
                  </a:lnTo>
                  <a:lnTo>
                    <a:pt x="2" y="102"/>
                  </a:lnTo>
                  <a:lnTo>
                    <a:pt x="2" y="88"/>
                  </a:lnTo>
                  <a:lnTo>
                    <a:pt x="5" y="77"/>
                  </a:lnTo>
                  <a:lnTo>
                    <a:pt x="9" y="65"/>
                  </a:lnTo>
                  <a:lnTo>
                    <a:pt x="15" y="55"/>
                  </a:lnTo>
                  <a:lnTo>
                    <a:pt x="21" y="46"/>
                  </a:lnTo>
                  <a:lnTo>
                    <a:pt x="28" y="36"/>
                  </a:lnTo>
                  <a:lnTo>
                    <a:pt x="36" y="29"/>
                  </a:lnTo>
                  <a:lnTo>
                    <a:pt x="46" y="21"/>
                  </a:lnTo>
                  <a:lnTo>
                    <a:pt x="57" y="15"/>
                  </a:lnTo>
                  <a:lnTo>
                    <a:pt x="69" y="11"/>
                  </a:lnTo>
                  <a:lnTo>
                    <a:pt x="80" y="6"/>
                  </a:lnTo>
                  <a:lnTo>
                    <a:pt x="94" y="4"/>
                  </a:lnTo>
                  <a:lnTo>
                    <a:pt x="109" y="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3963613" y="4252655"/>
              <a:ext cx="561340" cy="108739"/>
            </a:xfrm>
            <a:custGeom>
              <a:avLst/>
              <a:gdLst/>
              <a:ahLst/>
              <a:cxnLst>
                <a:cxn ang="0">
                  <a:pos x="1345" y="0"/>
                </a:cxn>
                <a:cxn ang="0">
                  <a:pos x="1366" y="4"/>
                </a:cxn>
                <a:cxn ang="0">
                  <a:pos x="1399" y="10"/>
                </a:cxn>
                <a:cxn ang="0">
                  <a:pos x="1441" y="18"/>
                </a:cxn>
                <a:cxn ang="0">
                  <a:pos x="1493" y="31"/>
                </a:cxn>
                <a:cxn ang="0">
                  <a:pos x="1556" y="50"/>
                </a:cxn>
                <a:cxn ang="0">
                  <a:pos x="1616" y="79"/>
                </a:cxn>
                <a:cxn ang="0">
                  <a:pos x="1662" y="104"/>
                </a:cxn>
                <a:cxn ang="0">
                  <a:pos x="1697" y="129"/>
                </a:cxn>
                <a:cxn ang="0">
                  <a:pos x="1716" y="152"/>
                </a:cxn>
                <a:cxn ang="0">
                  <a:pos x="1723" y="175"/>
                </a:cxn>
                <a:cxn ang="0">
                  <a:pos x="1722" y="185"/>
                </a:cxn>
                <a:cxn ang="0">
                  <a:pos x="1714" y="196"/>
                </a:cxn>
                <a:cxn ang="0">
                  <a:pos x="1704" y="206"/>
                </a:cxn>
                <a:cxn ang="0">
                  <a:pos x="1689" y="215"/>
                </a:cxn>
                <a:cxn ang="0">
                  <a:pos x="1660" y="227"/>
                </a:cxn>
                <a:cxn ang="0">
                  <a:pos x="1604" y="244"/>
                </a:cxn>
                <a:cxn ang="0">
                  <a:pos x="1533" y="261"/>
                </a:cxn>
                <a:cxn ang="0">
                  <a:pos x="1391" y="283"/>
                </a:cxn>
                <a:cxn ang="0">
                  <a:pos x="1132" y="309"/>
                </a:cxn>
                <a:cxn ang="0">
                  <a:pos x="785" y="348"/>
                </a:cxn>
                <a:cxn ang="0">
                  <a:pos x="652" y="359"/>
                </a:cxn>
                <a:cxn ang="0">
                  <a:pos x="526" y="365"/>
                </a:cxn>
                <a:cxn ang="0">
                  <a:pos x="410" y="365"/>
                </a:cxn>
                <a:cxn ang="0">
                  <a:pos x="301" y="361"/>
                </a:cxn>
                <a:cxn ang="0">
                  <a:pos x="188" y="348"/>
                </a:cxn>
                <a:cxn ang="0">
                  <a:pos x="113" y="336"/>
                </a:cxn>
                <a:cxn ang="0">
                  <a:pos x="71" y="325"/>
                </a:cxn>
                <a:cxn ang="0">
                  <a:pos x="38" y="313"/>
                </a:cxn>
                <a:cxn ang="0">
                  <a:pos x="15" y="302"/>
                </a:cxn>
                <a:cxn ang="0">
                  <a:pos x="2" y="292"/>
                </a:cxn>
                <a:cxn ang="0">
                  <a:pos x="2" y="279"/>
                </a:cxn>
                <a:cxn ang="0">
                  <a:pos x="11" y="263"/>
                </a:cxn>
                <a:cxn ang="0">
                  <a:pos x="36" y="248"/>
                </a:cxn>
                <a:cxn ang="0">
                  <a:pos x="73" y="233"/>
                </a:cxn>
                <a:cxn ang="0">
                  <a:pos x="122" y="217"/>
                </a:cxn>
                <a:cxn ang="0">
                  <a:pos x="184" y="204"/>
                </a:cxn>
                <a:cxn ang="0">
                  <a:pos x="320" y="179"/>
                </a:cxn>
                <a:cxn ang="0">
                  <a:pos x="445" y="158"/>
                </a:cxn>
                <a:cxn ang="0">
                  <a:pos x="560" y="137"/>
                </a:cxn>
                <a:cxn ang="0">
                  <a:pos x="666" y="119"/>
                </a:cxn>
                <a:cxn ang="0">
                  <a:pos x="762" y="102"/>
                </a:cxn>
                <a:cxn ang="0">
                  <a:pos x="846" y="89"/>
                </a:cxn>
                <a:cxn ang="0">
                  <a:pos x="921" y="75"/>
                </a:cxn>
                <a:cxn ang="0">
                  <a:pos x="984" y="64"/>
                </a:cxn>
                <a:cxn ang="0">
                  <a:pos x="1036" y="54"/>
                </a:cxn>
                <a:cxn ang="0">
                  <a:pos x="1078" y="44"/>
                </a:cxn>
                <a:cxn ang="0">
                  <a:pos x="1126" y="35"/>
                </a:cxn>
                <a:cxn ang="0">
                  <a:pos x="1196" y="21"/>
                </a:cxn>
                <a:cxn ang="0">
                  <a:pos x="1251" y="12"/>
                </a:cxn>
                <a:cxn ang="0">
                  <a:pos x="1292" y="4"/>
                </a:cxn>
                <a:cxn ang="0">
                  <a:pos x="1320" y="0"/>
                </a:cxn>
                <a:cxn ang="0">
                  <a:pos x="1336" y="0"/>
                </a:cxn>
              </a:cxnLst>
              <a:rect l="0" t="0" r="r" b="b"/>
              <a:pathLst>
                <a:path w="1723" h="367">
                  <a:moveTo>
                    <a:pt x="1336" y="0"/>
                  </a:moveTo>
                  <a:lnTo>
                    <a:pt x="1340" y="0"/>
                  </a:lnTo>
                  <a:lnTo>
                    <a:pt x="1345" y="0"/>
                  </a:lnTo>
                  <a:lnTo>
                    <a:pt x="1351" y="0"/>
                  </a:lnTo>
                  <a:lnTo>
                    <a:pt x="1359" y="2"/>
                  </a:lnTo>
                  <a:lnTo>
                    <a:pt x="1366" y="4"/>
                  </a:lnTo>
                  <a:lnTo>
                    <a:pt x="1376" y="4"/>
                  </a:lnTo>
                  <a:lnTo>
                    <a:pt x="1388" y="6"/>
                  </a:lnTo>
                  <a:lnTo>
                    <a:pt x="1399" y="10"/>
                  </a:lnTo>
                  <a:lnTo>
                    <a:pt x="1412" y="12"/>
                  </a:lnTo>
                  <a:lnTo>
                    <a:pt x="1426" y="14"/>
                  </a:lnTo>
                  <a:lnTo>
                    <a:pt x="1441" y="18"/>
                  </a:lnTo>
                  <a:lnTo>
                    <a:pt x="1457" y="21"/>
                  </a:lnTo>
                  <a:lnTo>
                    <a:pt x="1474" y="25"/>
                  </a:lnTo>
                  <a:lnTo>
                    <a:pt x="1493" y="31"/>
                  </a:lnTo>
                  <a:lnTo>
                    <a:pt x="1512" y="35"/>
                  </a:lnTo>
                  <a:lnTo>
                    <a:pt x="1533" y="41"/>
                  </a:lnTo>
                  <a:lnTo>
                    <a:pt x="1556" y="50"/>
                  </a:lnTo>
                  <a:lnTo>
                    <a:pt x="1578" y="60"/>
                  </a:lnTo>
                  <a:lnTo>
                    <a:pt x="1597" y="69"/>
                  </a:lnTo>
                  <a:lnTo>
                    <a:pt x="1616" y="79"/>
                  </a:lnTo>
                  <a:lnTo>
                    <a:pt x="1633" y="87"/>
                  </a:lnTo>
                  <a:lnTo>
                    <a:pt x="1649" y="96"/>
                  </a:lnTo>
                  <a:lnTo>
                    <a:pt x="1662" y="104"/>
                  </a:lnTo>
                  <a:lnTo>
                    <a:pt x="1675" y="112"/>
                  </a:lnTo>
                  <a:lnTo>
                    <a:pt x="1687" y="119"/>
                  </a:lnTo>
                  <a:lnTo>
                    <a:pt x="1697" y="129"/>
                  </a:lnTo>
                  <a:lnTo>
                    <a:pt x="1704" y="137"/>
                  </a:lnTo>
                  <a:lnTo>
                    <a:pt x="1712" y="144"/>
                  </a:lnTo>
                  <a:lnTo>
                    <a:pt x="1716" y="152"/>
                  </a:lnTo>
                  <a:lnTo>
                    <a:pt x="1720" y="160"/>
                  </a:lnTo>
                  <a:lnTo>
                    <a:pt x="1723" y="167"/>
                  </a:lnTo>
                  <a:lnTo>
                    <a:pt x="1723" y="175"/>
                  </a:lnTo>
                  <a:lnTo>
                    <a:pt x="1723" y="177"/>
                  </a:lnTo>
                  <a:lnTo>
                    <a:pt x="1723" y="181"/>
                  </a:lnTo>
                  <a:lnTo>
                    <a:pt x="1722" y="185"/>
                  </a:lnTo>
                  <a:lnTo>
                    <a:pt x="1720" y="188"/>
                  </a:lnTo>
                  <a:lnTo>
                    <a:pt x="1718" y="192"/>
                  </a:lnTo>
                  <a:lnTo>
                    <a:pt x="1714" y="196"/>
                  </a:lnTo>
                  <a:lnTo>
                    <a:pt x="1712" y="200"/>
                  </a:lnTo>
                  <a:lnTo>
                    <a:pt x="1708" y="202"/>
                  </a:lnTo>
                  <a:lnTo>
                    <a:pt x="1704" y="206"/>
                  </a:lnTo>
                  <a:lnTo>
                    <a:pt x="1699" y="210"/>
                  </a:lnTo>
                  <a:lnTo>
                    <a:pt x="1693" y="211"/>
                  </a:lnTo>
                  <a:lnTo>
                    <a:pt x="1689" y="215"/>
                  </a:lnTo>
                  <a:lnTo>
                    <a:pt x="1681" y="219"/>
                  </a:lnTo>
                  <a:lnTo>
                    <a:pt x="1675" y="221"/>
                  </a:lnTo>
                  <a:lnTo>
                    <a:pt x="1660" y="227"/>
                  </a:lnTo>
                  <a:lnTo>
                    <a:pt x="1645" y="235"/>
                  </a:lnTo>
                  <a:lnTo>
                    <a:pt x="1626" y="240"/>
                  </a:lnTo>
                  <a:lnTo>
                    <a:pt x="1604" y="244"/>
                  </a:lnTo>
                  <a:lnTo>
                    <a:pt x="1583" y="250"/>
                  </a:lnTo>
                  <a:lnTo>
                    <a:pt x="1558" y="256"/>
                  </a:lnTo>
                  <a:lnTo>
                    <a:pt x="1533" y="261"/>
                  </a:lnTo>
                  <a:lnTo>
                    <a:pt x="1505" y="267"/>
                  </a:lnTo>
                  <a:lnTo>
                    <a:pt x="1476" y="273"/>
                  </a:lnTo>
                  <a:lnTo>
                    <a:pt x="1391" y="283"/>
                  </a:lnTo>
                  <a:lnTo>
                    <a:pt x="1305" y="290"/>
                  </a:lnTo>
                  <a:lnTo>
                    <a:pt x="1219" y="300"/>
                  </a:lnTo>
                  <a:lnTo>
                    <a:pt x="1132" y="309"/>
                  </a:lnTo>
                  <a:lnTo>
                    <a:pt x="959" y="327"/>
                  </a:lnTo>
                  <a:lnTo>
                    <a:pt x="871" y="338"/>
                  </a:lnTo>
                  <a:lnTo>
                    <a:pt x="785" y="348"/>
                  </a:lnTo>
                  <a:lnTo>
                    <a:pt x="739" y="352"/>
                  </a:lnTo>
                  <a:lnTo>
                    <a:pt x="695" y="355"/>
                  </a:lnTo>
                  <a:lnTo>
                    <a:pt x="652" y="359"/>
                  </a:lnTo>
                  <a:lnTo>
                    <a:pt x="610" y="361"/>
                  </a:lnTo>
                  <a:lnTo>
                    <a:pt x="568" y="363"/>
                  </a:lnTo>
                  <a:lnTo>
                    <a:pt x="526" y="365"/>
                  </a:lnTo>
                  <a:lnTo>
                    <a:pt x="485" y="365"/>
                  </a:lnTo>
                  <a:lnTo>
                    <a:pt x="445" y="367"/>
                  </a:lnTo>
                  <a:lnTo>
                    <a:pt x="410" y="365"/>
                  </a:lnTo>
                  <a:lnTo>
                    <a:pt x="374" y="365"/>
                  </a:lnTo>
                  <a:lnTo>
                    <a:pt x="339" y="363"/>
                  </a:lnTo>
                  <a:lnTo>
                    <a:pt x="301" y="361"/>
                  </a:lnTo>
                  <a:lnTo>
                    <a:pt x="265" y="357"/>
                  </a:lnTo>
                  <a:lnTo>
                    <a:pt x="226" y="354"/>
                  </a:lnTo>
                  <a:lnTo>
                    <a:pt x="188" y="348"/>
                  </a:lnTo>
                  <a:lnTo>
                    <a:pt x="149" y="342"/>
                  </a:lnTo>
                  <a:lnTo>
                    <a:pt x="130" y="340"/>
                  </a:lnTo>
                  <a:lnTo>
                    <a:pt x="113" y="336"/>
                  </a:lnTo>
                  <a:lnTo>
                    <a:pt x="98" y="332"/>
                  </a:lnTo>
                  <a:lnTo>
                    <a:pt x="84" y="329"/>
                  </a:lnTo>
                  <a:lnTo>
                    <a:pt x="71" y="325"/>
                  </a:lnTo>
                  <a:lnTo>
                    <a:pt x="57" y="321"/>
                  </a:lnTo>
                  <a:lnTo>
                    <a:pt x="48" y="317"/>
                  </a:lnTo>
                  <a:lnTo>
                    <a:pt x="38" y="313"/>
                  </a:lnTo>
                  <a:lnTo>
                    <a:pt x="28" y="309"/>
                  </a:lnTo>
                  <a:lnTo>
                    <a:pt x="21" y="306"/>
                  </a:lnTo>
                  <a:lnTo>
                    <a:pt x="15" y="302"/>
                  </a:lnTo>
                  <a:lnTo>
                    <a:pt x="9" y="298"/>
                  </a:lnTo>
                  <a:lnTo>
                    <a:pt x="5" y="294"/>
                  </a:lnTo>
                  <a:lnTo>
                    <a:pt x="2" y="292"/>
                  </a:lnTo>
                  <a:lnTo>
                    <a:pt x="2" y="288"/>
                  </a:lnTo>
                  <a:lnTo>
                    <a:pt x="0" y="284"/>
                  </a:lnTo>
                  <a:lnTo>
                    <a:pt x="2" y="279"/>
                  </a:lnTo>
                  <a:lnTo>
                    <a:pt x="3" y="273"/>
                  </a:lnTo>
                  <a:lnTo>
                    <a:pt x="7" y="269"/>
                  </a:lnTo>
                  <a:lnTo>
                    <a:pt x="11" y="263"/>
                  </a:lnTo>
                  <a:lnTo>
                    <a:pt x="19" y="258"/>
                  </a:lnTo>
                  <a:lnTo>
                    <a:pt x="27" y="252"/>
                  </a:lnTo>
                  <a:lnTo>
                    <a:pt x="36" y="248"/>
                  </a:lnTo>
                  <a:lnTo>
                    <a:pt x="48" y="242"/>
                  </a:lnTo>
                  <a:lnTo>
                    <a:pt x="59" y="236"/>
                  </a:lnTo>
                  <a:lnTo>
                    <a:pt x="73" y="233"/>
                  </a:lnTo>
                  <a:lnTo>
                    <a:pt x="88" y="227"/>
                  </a:lnTo>
                  <a:lnTo>
                    <a:pt x="103" y="221"/>
                  </a:lnTo>
                  <a:lnTo>
                    <a:pt x="122" y="217"/>
                  </a:lnTo>
                  <a:lnTo>
                    <a:pt x="142" y="211"/>
                  </a:lnTo>
                  <a:lnTo>
                    <a:pt x="161" y="208"/>
                  </a:lnTo>
                  <a:lnTo>
                    <a:pt x="184" y="204"/>
                  </a:lnTo>
                  <a:lnTo>
                    <a:pt x="230" y="194"/>
                  </a:lnTo>
                  <a:lnTo>
                    <a:pt x="276" y="187"/>
                  </a:lnTo>
                  <a:lnTo>
                    <a:pt x="320" y="179"/>
                  </a:lnTo>
                  <a:lnTo>
                    <a:pt x="362" y="171"/>
                  </a:lnTo>
                  <a:lnTo>
                    <a:pt x="405" y="165"/>
                  </a:lnTo>
                  <a:lnTo>
                    <a:pt x="445" y="158"/>
                  </a:lnTo>
                  <a:lnTo>
                    <a:pt x="485" y="150"/>
                  </a:lnTo>
                  <a:lnTo>
                    <a:pt x="524" y="144"/>
                  </a:lnTo>
                  <a:lnTo>
                    <a:pt x="560" y="137"/>
                  </a:lnTo>
                  <a:lnTo>
                    <a:pt x="597" y="131"/>
                  </a:lnTo>
                  <a:lnTo>
                    <a:pt x="633" y="125"/>
                  </a:lnTo>
                  <a:lnTo>
                    <a:pt x="666" y="119"/>
                  </a:lnTo>
                  <a:lnTo>
                    <a:pt x="700" y="114"/>
                  </a:lnTo>
                  <a:lnTo>
                    <a:pt x="731" y="108"/>
                  </a:lnTo>
                  <a:lnTo>
                    <a:pt x="762" y="102"/>
                  </a:lnTo>
                  <a:lnTo>
                    <a:pt x="791" y="98"/>
                  </a:lnTo>
                  <a:lnTo>
                    <a:pt x="819" y="92"/>
                  </a:lnTo>
                  <a:lnTo>
                    <a:pt x="846" y="89"/>
                  </a:lnTo>
                  <a:lnTo>
                    <a:pt x="873" y="83"/>
                  </a:lnTo>
                  <a:lnTo>
                    <a:pt x="896" y="79"/>
                  </a:lnTo>
                  <a:lnTo>
                    <a:pt x="921" y="75"/>
                  </a:lnTo>
                  <a:lnTo>
                    <a:pt x="942" y="71"/>
                  </a:lnTo>
                  <a:lnTo>
                    <a:pt x="963" y="68"/>
                  </a:lnTo>
                  <a:lnTo>
                    <a:pt x="984" y="64"/>
                  </a:lnTo>
                  <a:lnTo>
                    <a:pt x="1004" y="60"/>
                  </a:lnTo>
                  <a:lnTo>
                    <a:pt x="1021" y="56"/>
                  </a:lnTo>
                  <a:lnTo>
                    <a:pt x="1036" y="54"/>
                  </a:lnTo>
                  <a:lnTo>
                    <a:pt x="1052" y="50"/>
                  </a:lnTo>
                  <a:lnTo>
                    <a:pt x="1067" y="48"/>
                  </a:lnTo>
                  <a:lnTo>
                    <a:pt x="1078" y="44"/>
                  </a:lnTo>
                  <a:lnTo>
                    <a:pt x="1092" y="43"/>
                  </a:lnTo>
                  <a:lnTo>
                    <a:pt x="1101" y="41"/>
                  </a:lnTo>
                  <a:lnTo>
                    <a:pt x="1126" y="35"/>
                  </a:lnTo>
                  <a:lnTo>
                    <a:pt x="1151" y="31"/>
                  </a:lnTo>
                  <a:lnTo>
                    <a:pt x="1174" y="25"/>
                  </a:lnTo>
                  <a:lnTo>
                    <a:pt x="1196" y="21"/>
                  </a:lnTo>
                  <a:lnTo>
                    <a:pt x="1215" y="18"/>
                  </a:lnTo>
                  <a:lnTo>
                    <a:pt x="1234" y="14"/>
                  </a:lnTo>
                  <a:lnTo>
                    <a:pt x="1251" y="12"/>
                  </a:lnTo>
                  <a:lnTo>
                    <a:pt x="1267" y="10"/>
                  </a:lnTo>
                  <a:lnTo>
                    <a:pt x="1280" y="6"/>
                  </a:lnTo>
                  <a:lnTo>
                    <a:pt x="1292" y="4"/>
                  </a:lnTo>
                  <a:lnTo>
                    <a:pt x="1303" y="4"/>
                  </a:lnTo>
                  <a:lnTo>
                    <a:pt x="1313" y="2"/>
                  </a:lnTo>
                  <a:lnTo>
                    <a:pt x="1320" y="0"/>
                  </a:lnTo>
                  <a:lnTo>
                    <a:pt x="1326" y="0"/>
                  </a:lnTo>
                  <a:lnTo>
                    <a:pt x="1332" y="0"/>
                  </a:lnTo>
                  <a:lnTo>
                    <a:pt x="1336" y="0"/>
                  </a:lnTo>
                  <a:lnTo>
                    <a:pt x="1336" y="0"/>
                  </a:lnTo>
                  <a:lnTo>
                    <a:pt x="1336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95600" y="1295400"/>
            <a:ext cx="1165659" cy="540725"/>
            <a:chOff x="3487582" y="4458250"/>
            <a:chExt cx="1165659" cy="540725"/>
          </a:xfrm>
        </p:grpSpPr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3487582" y="4535496"/>
              <a:ext cx="237039" cy="463479"/>
            </a:xfrm>
            <a:custGeom>
              <a:avLst/>
              <a:gdLst/>
              <a:ahLst/>
              <a:cxnLst>
                <a:cxn ang="0">
                  <a:pos x="192" y="6"/>
                </a:cxn>
                <a:cxn ang="0">
                  <a:pos x="315" y="31"/>
                </a:cxn>
                <a:cxn ang="0">
                  <a:pos x="428" y="70"/>
                </a:cxn>
                <a:cxn ang="0">
                  <a:pos x="512" y="110"/>
                </a:cxn>
                <a:cxn ang="0">
                  <a:pos x="556" y="141"/>
                </a:cxn>
                <a:cxn ang="0">
                  <a:pos x="576" y="164"/>
                </a:cxn>
                <a:cxn ang="0">
                  <a:pos x="587" y="187"/>
                </a:cxn>
                <a:cxn ang="0">
                  <a:pos x="593" y="210"/>
                </a:cxn>
                <a:cxn ang="0">
                  <a:pos x="597" y="310"/>
                </a:cxn>
                <a:cxn ang="0">
                  <a:pos x="606" y="419"/>
                </a:cxn>
                <a:cxn ang="0">
                  <a:pos x="633" y="580"/>
                </a:cxn>
                <a:cxn ang="0">
                  <a:pos x="656" y="728"/>
                </a:cxn>
                <a:cxn ang="0">
                  <a:pos x="677" y="864"/>
                </a:cxn>
                <a:cxn ang="0">
                  <a:pos x="695" y="985"/>
                </a:cxn>
                <a:cxn ang="0">
                  <a:pos x="708" y="1095"/>
                </a:cxn>
                <a:cxn ang="0">
                  <a:pos x="718" y="1191"/>
                </a:cxn>
                <a:cxn ang="0">
                  <a:pos x="723" y="1273"/>
                </a:cxn>
                <a:cxn ang="0">
                  <a:pos x="727" y="1344"/>
                </a:cxn>
                <a:cxn ang="0">
                  <a:pos x="716" y="1431"/>
                </a:cxn>
                <a:cxn ang="0">
                  <a:pos x="691" y="1500"/>
                </a:cxn>
                <a:cxn ang="0">
                  <a:pos x="674" y="1527"/>
                </a:cxn>
                <a:cxn ang="0">
                  <a:pos x="654" y="1544"/>
                </a:cxn>
                <a:cxn ang="0">
                  <a:pos x="606" y="1559"/>
                </a:cxn>
                <a:cxn ang="0">
                  <a:pos x="580" y="1553"/>
                </a:cxn>
                <a:cxn ang="0">
                  <a:pos x="549" y="1540"/>
                </a:cxn>
                <a:cxn ang="0">
                  <a:pos x="520" y="1519"/>
                </a:cxn>
                <a:cxn ang="0">
                  <a:pos x="493" y="1488"/>
                </a:cxn>
                <a:cxn ang="0">
                  <a:pos x="457" y="1438"/>
                </a:cxn>
                <a:cxn ang="0">
                  <a:pos x="430" y="1388"/>
                </a:cxn>
                <a:cxn ang="0">
                  <a:pos x="411" y="1335"/>
                </a:cxn>
                <a:cxn ang="0">
                  <a:pos x="401" y="1279"/>
                </a:cxn>
                <a:cxn ang="0">
                  <a:pos x="384" y="1179"/>
                </a:cxn>
                <a:cxn ang="0">
                  <a:pos x="368" y="1093"/>
                </a:cxn>
                <a:cxn ang="0">
                  <a:pos x="355" y="1020"/>
                </a:cxn>
                <a:cxn ang="0">
                  <a:pos x="345" y="960"/>
                </a:cxn>
                <a:cxn ang="0">
                  <a:pos x="336" y="914"/>
                </a:cxn>
                <a:cxn ang="0">
                  <a:pos x="330" y="882"/>
                </a:cxn>
                <a:cxn ang="0">
                  <a:pos x="324" y="862"/>
                </a:cxn>
                <a:cxn ang="0">
                  <a:pos x="324" y="855"/>
                </a:cxn>
                <a:cxn ang="0">
                  <a:pos x="299" y="699"/>
                </a:cxn>
                <a:cxn ang="0">
                  <a:pos x="274" y="571"/>
                </a:cxn>
                <a:cxn ang="0">
                  <a:pos x="249" y="467"/>
                </a:cxn>
                <a:cxn ang="0">
                  <a:pos x="224" y="390"/>
                </a:cxn>
                <a:cxn ang="0">
                  <a:pos x="201" y="321"/>
                </a:cxn>
                <a:cxn ang="0">
                  <a:pos x="163" y="256"/>
                </a:cxn>
                <a:cxn ang="0">
                  <a:pos x="111" y="194"/>
                </a:cxn>
                <a:cxn ang="0">
                  <a:pos x="48" y="135"/>
                </a:cxn>
                <a:cxn ang="0">
                  <a:pos x="17" y="116"/>
                </a:cxn>
                <a:cxn ang="0">
                  <a:pos x="0" y="96"/>
                </a:cxn>
                <a:cxn ang="0">
                  <a:pos x="2" y="62"/>
                </a:cxn>
                <a:cxn ang="0">
                  <a:pos x="15" y="29"/>
                </a:cxn>
                <a:cxn ang="0">
                  <a:pos x="42" y="10"/>
                </a:cxn>
                <a:cxn ang="0">
                  <a:pos x="78" y="0"/>
                </a:cxn>
              </a:cxnLst>
              <a:rect l="0" t="0" r="r" b="b"/>
              <a:pathLst>
                <a:path w="727" h="1559">
                  <a:moveTo>
                    <a:pt x="90" y="0"/>
                  </a:moveTo>
                  <a:lnTo>
                    <a:pt x="125" y="2"/>
                  </a:lnTo>
                  <a:lnTo>
                    <a:pt x="159" y="2"/>
                  </a:lnTo>
                  <a:lnTo>
                    <a:pt x="192" y="6"/>
                  </a:lnTo>
                  <a:lnTo>
                    <a:pt x="222" y="10"/>
                  </a:lnTo>
                  <a:lnTo>
                    <a:pt x="255" y="16"/>
                  </a:lnTo>
                  <a:lnTo>
                    <a:pt x="286" y="24"/>
                  </a:lnTo>
                  <a:lnTo>
                    <a:pt x="315" y="31"/>
                  </a:lnTo>
                  <a:lnTo>
                    <a:pt x="345" y="43"/>
                  </a:lnTo>
                  <a:lnTo>
                    <a:pt x="374" y="50"/>
                  </a:lnTo>
                  <a:lnTo>
                    <a:pt x="403" y="60"/>
                  </a:lnTo>
                  <a:lnTo>
                    <a:pt x="428" y="70"/>
                  </a:lnTo>
                  <a:lnTo>
                    <a:pt x="453" y="79"/>
                  </a:lnTo>
                  <a:lnTo>
                    <a:pt x="474" y="89"/>
                  </a:lnTo>
                  <a:lnTo>
                    <a:pt x="495" y="98"/>
                  </a:lnTo>
                  <a:lnTo>
                    <a:pt x="512" y="110"/>
                  </a:lnTo>
                  <a:lnTo>
                    <a:pt x="530" y="119"/>
                  </a:lnTo>
                  <a:lnTo>
                    <a:pt x="543" y="131"/>
                  </a:lnTo>
                  <a:lnTo>
                    <a:pt x="551" y="135"/>
                  </a:lnTo>
                  <a:lnTo>
                    <a:pt x="556" y="141"/>
                  </a:lnTo>
                  <a:lnTo>
                    <a:pt x="562" y="146"/>
                  </a:lnTo>
                  <a:lnTo>
                    <a:pt x="568" y="152"/>
                  </a:lnTo>
                  <a:lnTo>
                    <a:pt x="572" y="158"/>
                  </a:lnTo>
                  <a:lnTo>
                    <a:pt x="576" y="164"/>
                  </a:lnTo>
                  <a:lnTo>
                    <a:pt x="580" y="169"/>
                  </a:lnTo>
                  <a:lnTo>
                    <a:pt x="583" y="175"/>
                  </a:lnTo>
                  <a:lnTo>
                    <a:pt x="585" y="181"/>
                  </a:lnTo>
                  <a:lnTo>
                    <a:pt x="587" y="187"/>
                  </a:lnTo>
                  <a:lnTo>
                    <a:pt x="589" y="192"/>
                  </a:lnTo>
                  <a:lnTo>
                    <a:pt x="591" y="198"/>
                  </a:lnTo>
                  <a:lnTo>
                    <a:pt x="591" y="204"/>
                  </a:lnTo>
                  <a:lnTo>
                    <a:pt x="593" y="210"/>
                  </a:lnTo>
                  <a:lnTo>
                    <a:pt x="593" y="235"/>
                  </a:lnTo>
                  <a:lnTo>
                    <a:pt x="593" y="260"/>
                  </a:lnTo>
                  <a:lnTo>
                    <a:pt x="595" y="285"/>
                  </a:lnTo>
                  <a:lnTo>
                    <a:pt x="597" y="310"/>
                  </a:lnTo>
                  <a:lnTo>
                    <a:pt x="599" y="336"/>
                  </a:lnTo>
                  <a:lnTo>
                    <a:pt x="601" y="363"/>
                  </a:lnTo>
                  <a:lnTo>
                    <a:pt x="604" y="392"/>
                  </a:lnTo>
                  <a:lnTo>
                    <a:pt x="606" y="419"/>
                  </a:lnTo>
                  <a:lnTo>
                    <a:pt x="614" y="461"/>
                  </a:lnTo>
                  <a:lnTo>
                    <a:pt x="620" y="501"/>
                  </a:lnTo>
                  <a:lnTo>
                    <a:pt x="628" y="542"/>
                  </a:lnTo>
                  <a:lnTo>
                    <a:pt x="633" y="580"/>
                  </a:lnTo>
                  <a:lnTo>
                    <a:pt x="639" y="619"/>
                  </a:lnTo>
                  <a:lnTo>
                    <a:pt x="645" y="657"/>
                  </a:lnTo>
                  <a:lnTo>
                    <a:pt x="652" y="693"/>
                  </a:lnTo>
                  <a:lnTo>
                    <a:pt x="656" y="728"/>
                  </a:lnTo>
                  <a:lnTo>
                    <a:pt x="662" y="764"/>
                  </a:lnTo>
                  <a:lnTo>
                    <a:pt x="668" y="797"/>
                  </a:lnTo>
                  <a:lnTo>
                    <a:pt x="674" y="832"/>
                  </a:lnTo>
                  <a:lnTo>
                    <a:pt x="677" y="864"/>
                  </a:lnTo>
                  <a:lnTo>
                    <a:pt x="683" y="895"/>
                  </a:lnTo>
                  <a:lnTo>
                    <a:pt x="687" y="926"/>
                  </a:lnTo>
                  <a:lnTo>
                    <a:pt x="691" y="956"/>
                  </a:lnTo>
                  <a:lnTo>
                    <a:pt x="695" y="985"/>
                  </a:lnTo>
                  <a:lnTo>
                    <a:pt x="699" y="1014"/>
                  </a:lnTo>
                  <a:lnTo>
                    <a:pt x="702" y="1043"/>
                  </a:lnTo>
                  <a:lnTo>
                    <a:pt x="706" y="1070"/>
                  </a:lnTo>
                  <a:lnTo>
                    <a:pt x="708" y="1095"/>
                  </a:lnTo>
                  <a:lnTo>
                    <a:pt x="712" y="1120"/>
                  </a:lnTo>
                  <a:lnTo>
                    <a:pt x="714" y="1145"/>
                  </a:lnTo>
                  <a:lnTo>
                    <a:pt x="716" y="1168"/>
                  </a:lnTo>
                  <a:lnTo>
                    <a:pt x="718" y="1191"/>
                  </a:lnTo>
                  <a:lnTo>
                    <a:pt x="720" y="1212"/>
                  </a:lnTo>
                  <a:lnTo>
                    <a:pt x="722" y="1233"/>
                  </a:lnTo>
                  <a:lnTo>
                    <a:pt x="723" y="1254"/>
                  </a:lnTo>
                  <a:lnTo>
                    <a:pt x="723" y="1273"/>
                  </a:lnTo>
                  <a:lnTo>
                    <a:pt x="725" y="1292"/>
                  </a:lnTo>
                  <a:lnTo>
                    <a:pt x="725" y="1310"/>
                  </a:lnTo>
                  <a:lnTo>
                    <a:pt x="725" y="1327"/>
                  </a:lnTo>
                  <a:lnTo>
                    <a:pt x="727" y="1344"/>
                  </a:lnTo>
                  <a:lnTo>
                    <a:pt x="725" y="1367"/>
                  </a:lnTo>
                  <a:lnTo>
                    <a:pt x="723" y="1388"/>
                  </a:lnTo>
                  <a:lnTo>
                    <a:pt x="722" y="1409"/>
                  </a:lnTo>
                  <a:lnTo>
                    <a:pt x="716" y="1431"/>
                  </a:lnTo>
                  <a:lnTo>
                    <a:pt x="712" y="1450"/>
                  </a:lnTo>
                  <a:lnTo>
                    <a:pt x="706" y="1467"/>
                  </a:lnTo>
                  <a:lnTo>
                    <a:pt x="699" y="1484"/>
                  </a:lnTo>
                  <a:lnTo>
                    <a:pt x="691" y="1500"/>
                  </a:lnTo>
                  <a:lnTo>
                    <a:pt x="687" y="1507"/>
                  </a:lnTo>
                  <a:lnTo>
                    <a:pt x="683" y="1515"/>
                  </a:lnTo>
                  <a:lnTo>
                    <a:pt x="679" y="1521"/>
                  </a:lnTo>
                  <a:lnTo>
                    <a:pt x="674" y="1527"/>
                  </a:lnTo>
                  <a:lnTo>
                    <a:pt x="670" y="1532"/>
                  </a:lnTo>
                  <a:lnTo>
                    <a:pt x="664" y="1536"/>
                  </a:lnTo>
                  <a:lnTo>
                    <a:pt x="660" y="1540"/>
                  </a:lnTo>
                  <a:lnTo>
                    <a:pt x="654" y="1544"/>
                  </a:lnTo>
                  <a:lnTo>
                    <a:pt x="643" y="1552"/>
                  </a:lnTo>
                  <a:lnTo>
                    <a:pt x="631" y="1555"/>
                  </a:lnTo>
                  <a:lnTo>
                    <a:pt x="620" y="1557"/>
                  </a:lnTo>
                  <a:lnTo>
                    <a:pt x="606" y="1559"/>
                  </a:lnTo>
                  <a:lnTo>
                    <a:pt x="601" y="1557"/>
                  </a:lnTo>
                  <a:lnTo>
                    <a:pt x="593" y="1557"/>
                  </a:lnTo>
                  <a:lnTo>
                    <a:pt x="585" y="1555"/>
                  </a:lnTo>
                  <a:lnTo>
                    <a:pt x="580" y="1553"/>
                  </a:lnTo>
                  <a:lnTo>
                    <a:pt x="572" y="1552"/>
                  </a:lnTo>
                  <a:lnTo>
                    <a:pt x="564" y="1548"/>
                  </a:lnTo>
                  <a:lnTo>
                    <a:pt x="556" y="1546"/>
                  </a:lnTo>
                  <a:lnTo>
                    <a:pt x="549" y="1540"/>
                  </a:lnTo>
                  <a:lnTo>
                    <a:pt x="543" y="1536"/>
                  </a:lnTo>
                  <a:lnTo>
                    <a:pt x="535" y="1530"/>
                  </a:lnTo>
                  <a:lnTo>
                    <a:pt x="528" y="1525"/>
                  </a:lnTo>
                  <a:lnTo>
                    <a:pt x="520" y="1519"/>
                  </a:lnTo>
                  <a:lnTo>
                    <a:pt x="514" y="1511"/>
                  </a:lnTo>
                  <a:lnTo>
                    <a:pt x="507" y="1505"/>
                  </a:lnTo>
                  <a:lnTo>
                    <a:pt x="499" y="1496"/>
                  </a:lnTo>
                  <a:lnTo>
                    <a:pt x="493" y="1488"/>
                  </a:lnTo>
                  <a:lnTo>
                    <a:pt x="484" y="1477"/>
                  </a:lnTo>
                  <a:lnTo>
                    <a:pt x="474" y="1463"/>
                  </a:lnTo>
                  <a:lnTo>
                    <a:pt x="464" y="1452"/>
                  </a:lnTo>
                  <a:lnTo>
                    <a:pt x="457" y="1438"/>
                  </a:lnTo>
                  <a:lnTo>
                    <a:pt x="449" y="1427"/>
                  </a:lnTo>
                  <a:lnTo>
                    <a:pt x="441" y="1413"/>
                  </a:lnTo>
                  <a:lnTo>
                    <a:pt x="436" y="1402"/>
                  </a:lnTo>
                  <a:lnTo>
                    <a:pt x="430" y="1388"/>
                  </a:lnTo>
                  <a:lnTo>
                    <a:pt x="424" y="1375"/>
                  </a:lnTo>
                  <a:lnTo>
                    <a:pt x="418" y="1362"/>
                  </a:lnTo>
                  <a:lnTo>
                    <a:pt x="414" y="1348"/>
                  </a:lnTo>
                  <a:lnTo>
                    <a:pt x="411" y="1335"/>
                  </a:lnTo>
                  <a:lnTo>
                    <a:pt x="407" y="1321"/>
                  </a:lnTo>
                  <a:lnTo>
                    <a:pt x="405" y="1308"/>
                  </a:lnTo>
                  <a:lnTo>
                    <a:pt x="403" y="1294"/>
                  </a:lnTo>
                  <a:lnTo>
                    <a:pt x="401" y="1279"/>
                  </a:lnTo>
                  <a:lnTo>
                    <a:pt x="397" y="1254"/>
                  </a:lnTo>
                  <a:lnTo>
                    <a:pt x="393" y="1227"/>
                  </a:lnTo>
                  <a:lnTo>
                    <a:pt x="388" y="1204"/>
                  </a:lnTo>
                  <a:lnTo>
                    <a:pt x="384" y="1179"/>
                  </a:lnTo>
                  <a:lnTo>
                    <a:pt x="380" y="1156"/>
                  </a:lnTo>
                  <a:lnTo>
                    <a:pt x="376" y="1135"/>
                  </a:lnTo>
                  <a:lnTo>
                    <a:pt x="372" y="1114"/>
                  </a:lnTo>
                  <a:lnTo>
                    <a:pt x="368" y="1093"/>
                  </a:lnTo>
                  <a:lnTo>
                    <a:pt x="365" y="1074"/>
                  </a:lnTo>
                  <a:lnTo>
                    <a:pt x="363" y="1054"/>
                  </a:lnTo>
                  <a:lnTo>
                    <a:pt x="359" y="1037"/>
                  </a:lnTo>
                  <a:lnTo>
                    <a:pt x="355" y="1020"/>
                  </a:lnTo>
                  <a:lnTo>
                    <a:pt x="353" y="1004"/>
                  </a:lnTo>
                  <a:lnTo>
                    <a:pt x="349" y="989"/>
                  </a:lnTo>
                  <a:lnTo>
                    <a:pt x="347" y="974"/>
                  </a:lnTo>
                  <a:lnTo>
                    <a:pt x="345" y="960"/>
                  </a:lnTo>
                  <a:lnTo>
                    <a:pt x="341" y="947"/>
                  </a:lnTo>
                  <a:lnTo>
                    <a:pt x="340" y="935"/>
                  </a:lnTo>
                  <a:lnTo>
                    <a:pt x="338" y="924"/>
                  </a:lnTo>
                  <a:lnTo>
                    <a:pt x="336" y="914"/>
                  </a:lnTo>
                  <a:lnTo>
                    <a:pt x="334" y="905"/>
                  </a:lnTo>
                  <a:lnTo>
                    <a:pt x="332" y="897"/>
                  </a:lnTo>
                  <a:lnTo>
                    <a:pt x="330" y="889"/>
                  </a:lnTo>
                  <a:lnTo>
                    <a:pt x="330" y="882"/>
                  </a:lnTo>
                  <a:lnTo>
                    <a:pt x="328" y="876"/>
                  </a:lnTo>
                  <a:lnTo>
                    <a:pt x="326" y="870"/>
                  </a:lnTo>
                  <a:lnTo>
                    <a:pt x="326" y="866"/>
                  </a:lnTo>
                  <a:lnTo>
                    <a:pt x="324" y="862"/>
                  </a:lnTo>
                  <a:lnTo>
                    <a:pt x="324" y="859"/>
                  </a:lnTo>
                  <a:lnTo>
                    <a:pt x="324" y="857"/>
                  </a:lnTo>
                  <a:lnTo>
                    <a:pt x="324" y="855"/>
                  </a:lnTo>
                  <a:lnTo>
                    <a:pt x="324" y="855"/>
                  </a:lnTo>
                  <a:lnTo>
                    <a:pt x="317" y="814"/>
                  </a:lnTo>
                  <a:lnTo>
                    <a:pt x="311" y="774"/>
                  </a:lnTo>
                  <a:lnTo>
                    <a:pt x="305" y="736"/>
                  </a:lnTo>
                  <a:lnTo>
                    <a:pt x="299" y="699"/>
                  </a:lnTo>
                  <a:lnTo>
                    <a:pt x="292" y="665"/>
                  </a:lnTo>
                  <a:lnTo>
                    <a:pt x="286" y="632"/>
                  </a:lnTo>
                  <a:lnTo>
                    <a:pt x="280" y="599"/>
                  </a:lnTo>
                  <a:lnTo>
                    <a:pt x="274" y="571"/>
                  </a:lnTo>
                  <a:lnTo>
                    <a:pt x="269" y="542"/>
                  </a:lnTo>
                  <a:lnTo>
                    <a:pt x="263" y="515"/>
                  </a:lnTo>
                  <a:lnTo>
                    <a:pt x="257" y="492"/>
                  </a:lnTo>
                  <a:lnTo>
                    <a:pt x="249" y="467"/>
                  </a:lnTo>
                  <a:lnTo>
                    <a:pt x="244" y="446"/>
                  </a:lnTo>
                  <a:lnTo>
                    <a:pt x="238" y="427"/>
                  </a:lnTo>
                  <a:lnTo>
                    <a:pt x="232" y="407"/>
                  </a:lnTo>
                  <a:lnTo>
                    <a:pt x="224" y="390"/>
                  </a:lnTo>
                  <a:lnTo>
                    <a:pt x="221" y="373"/>
                  </a:lnTo>
                  <a:lnTo>
                    <a:pt x="215" y="356"/>
                  </a:lnTo>
                  <a:lnTo>
                    <a:pt x="209" y="338"/>
                  </a:lnTo>
                  <a:lnTo>
                    <a:pt x="201" y="321"/>
                  </a:lnTo>
                  <a:lnTo>
                    <a:pt x="194" y="306"/>
                  </a:lnTo>
                  <a:lnTo>
                    <a:pt x="184" y="288"/>
                  </a:lnTo>
                  <a:lnTo>
                    <a:pt x="174" y="273"/>
                  </a:lnTo>
                  <a:lnTo>
                    <a:pt x="163" y="256"/>
                  </a:lnTo>
                  <a:lnTo>
                    <a:pt x="151" y="240"/>
                  </a:lnTo>
                  <a:lnTo>
                    <a:pt x="138" y="225"/>
                  </a:lnTo>
                  <a:lnTo>
                    <a:pt x="125" y="210"/>
                  </a:lnTo>
                  <a:lnTo>
                    <a:pt x="111" y="194"/>
                  </a:lnTo>
                  <a:lnTo>
                    <a:pt x="96" y="179"/>
                  </a:lnTo>
                  <a:lnTo>
                    <a:pt x="80" y="164"/>
                  </a:lnTo>
                  <a:lnTo>
                    <a:pt x="65" y="148"/>
                  </a:lnTo>
                  <a:lnTo>
                    <a:pt x="48" y="135"/>
                  </a:lnTo>
                  <a:lnTo>
                    <a:pt x="42" y="131"/>
                  </a:lnTo>
                  <a:lnTo>
                    <a:pt x="36" y="127"/>
                  </a:lnTo>
                  <a:lnTo>
                    <a:pt x="27" y="121"/>
                  </a:lnTo>
                  <a:lnTo>
                    <a:pt x="17" y="116"/>
                  </a:lnTo>
                  <a:lnTo>
                    <a:pt x="11" y="110"/>
                  </a:lnTo>
                  <a:lnTo>
                    <a:pt x="6" y="104"/>
                  </a:lnTo>
                  <a:lnTo>
                    <a:pt x="2" y="100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2" y="62"/>
                  </a:lnTo>
                  <a:lnTo>
                    <a:pt x="4" y="52"/>
                  </a:lnTo>
                  <a:lnTo>
                    <a:pt x="7" y="45"/>
                  </a:lnTo>
                  <a:lnTo>
                    <a:pt x="11" y="37"/>
                  </a:lnTo>
                  <a:lnTo>
                    <a:pt x="15" y="29"/>
                  </a:lnTo>
                  <a:lnTo>
                    <a:pt x="21" y="24"/>
                  </a:lnTo>
                  <a:lnTo>
                    <a:pt x="27" y="18"/>
                  </a:lnTo>
                  <a:lnTo>
                    <a:pt x="34" y="14"/>
                  </a:lnTo>
                  <a:lnTo>
                    <a:pt x="42" y="10"/>
                  </a:lnTo>
                  <a:lnTo>
                    <a:pt x="50" y="6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3531864" y="4458250"/>
              <a:ext cx="1121377" cy="526465"/>
            </a:xfrm>
            <a:custGeom>
              <a:avLst/>
              <a:gdLst/>
              <a:ahLst/>
              <a:cxnLst>
                <a:cxn ang="0">
                  <a:pos x="2931" y="16"/>
                </a:cxn>
                <a:cxn ang="0">
                  <a:pos x="3089" y="73"/>
                </a:cxn>
                <a:cxn ang="0">
                  <a:pos x="3285" y="167"/>
                </a:cxn>
                <a:cxn ang="0">
                  <a:pos x="3386" y="225"/>
                </a:cxn>
                <a:cxn ang="0">
                  <a:pos x="3440" y="267"/>
                </a:cxn>
                <a:cxn ang="0">
                  <a:pos x="3444" y="308"/>
                </a:cxn>
                <a:cxn ang="0">
                  <a:pos x="3425" y="350"/>
                </a:cxn>
                <a:cxn ang="0">
                  <a:pos x="3390" y="394"/>
                </a:cxn>
                <a:cxn ang="0">
                  <a:pos x="3352" y="448"/>
                </a:cxn>
                <a:cxn ang="0">
                  <a:pos x="3315" y="523"/>
                </a:cxn>
                <a:cxn ang="0">
                  <a:pos x="3252" y="680"/>
                </a:cxn>
                <a:cxn ang="0">
                  <a:pos x="3127" y="985"/>
                </a:cxn>
                <a:cxn ang="0">
                  <a:pos x="2945" y="1386"/>
                </a:cxn>
                <a:cxn ang="0">
                  <a:pos x="2786" y="1686"/>
                </a:cxn>
                <a:cxn ang="0">
                  <a:pos x="2688" y="1742"/>
                </a:cxn>
                <a:cxn ang="0">
                  <a:pos x="2597" y="1768"/>
                </a:cxn>
                <a:cxn ang="0">
                  <a:pos x="2536" y="1770"/>
                </a:cxn>
                <a:cxn ang="0">
                  <a:pos x="2492" y="1747"/>
                </a:cxn>
                <a:cxn ang="0">
                  <a:pos x="2430" y="1655"/>
                </a:cxn>
                <a:cxn ang="0">
                  <a:pos x="2415" y="1557"/>
                </a:cxn>
                <a:cxn ang="0">
                  <a:pos x="2448" y="1492"/>
                </a:cxn>
                <a:cxn ang="0">
                  <a:pos x="2486" y="1434"/>
                </a:cxn>
                <a:cxn ang="0">
                  <a:pos x="2521" y="1365"/>
                </a:cxn>
                <a:cxn ang="0">
                  <a:pos x="2553" y="1271"/>
                </a:cxn>
                <a:cxn ang="0">
                  <a:pos x="2586" y="1154"/>
                </a:cxn>
                <a:cxn ang="0">
                  <a:pos x="2619" y="1014"/>
                </a:cxn>
                <a:cxn ang="0">
                  <a:pos x="2665" y="812"/>
                </a:cxn>
                <a:cxn ang="0">
                  <a:pos x="2709" y="597"/>
                </a:cxn>
                <a:cxn ang="0">
                  <a:pos x="2726" y="417"/>
                </a:cxn>
                <a:cxn ang="0">
                  <a:pos x="2709" y="334"/>
                </a:cxn>
                <a:cxn ang="0">
                  <a:pos x="2647" y="296"/>
                </a:cxn>
                <a:cxn ang="0">
                  <a:pos x="2553" y="285"/>
                </a:cxn>
                <a:cxn ang="0">
                  <a:pos x="2469" y="288"/>
                </a:cxn>
                <a:cxn ang="0">
                  <a:pos x="2350" y="294"/>
                </a:cxn>
                <a:cxn ang="0">
                  <a:pos x="2192" y="304"/>
                </a:cxn>
                <a:cxn ang="0">
                  <a:pos x="1997" y="319"/>
                </a:cxn>
                <a:cxn ang="0">
                  <a:pos x="1764" y="340"/>
                </a:cxn>
                <a:cxn ang="0">
                  <a:pos x="1476" y="367"/>
                </a:cxn>
                <a:cxn ang="0">
                  <a:pos x="1215" y="392"/>
                </a:cxn>
                <a:cxn ang="0">
                  <a:pos x="989" y="413"/>
                </a:cxn>
                <a:cxn ang="0">
                  <a:pos x="801" y="430"/>
                </a:cxn>
                <a:cxn ang="0">
                  <a:pos x="647" y="446"/>
                </a:cxn>
                <a:cxn ang="0">
                  <a:pos x="515" y="465"/>
                </a:cxn>
                <a:cxn ang="0">
                  <a:pos x="398" y="482"/>
                </a:cxn>
                <a:cxn ang="0">
                  <a:pos x="307" y="488"/>
                </a:cxn>
                <a:cxn ang="0">
                  <a:pos x="169" y="469"/>
                </a:cxn>
                <a:cxn ang="0">
                  <a:pos x="60" y="415"/>
                </a:cxn>
                <a:cxn ang="0">
                  <a:pos x="16" y="377"/>
                </a:cxn>
                <a:cxn ang="0">
                  <a:pos x="0" y="348"/>
                </a:cxn>
                <a:cxn ang="0">
                  <a:pos x="12" y="327"/>
                </a:cxn>
                <a:cxn ang="0">
                  <a:pos x="60" y="311"/>
                </a:cxn>
                <a:cxn ang="0">
                  <a:pos x="323" y="290"/>
                </a:cxn>
                <a:cxn ang="0">
                  <a:pos x="1526" y="183"/>
                </a:cxn>
                <a:cxn ang="0">
                  <a:pos x="1929" y="129"/>
                </a:cxn>
                <a:cxn ang="0">
                  <a:pos x="2141" y="98"/>
                </a:cxn>
                <a:cxn ang="0">
                  <a:pos x="2319" y="75"/>
                </a:cxn>
                <a:cxn ang="0">
                  <a:pos x="2467" y="56"/>
                </a:cxn>
                <a:cxn ang="0">
                  <a:pos x="2580" y="41"/>
                </a:cxn>
                <a:cxn ang="0">
                  <a:pos x="2691" y="20"/>
                </a:cxn>
                <a:cxn ang="0">
                  <a:pos x="2845" y="0"/>
                </a:cxn>
              </a:cxnLst>
              <a:rect l="0" t="0" r="r" b="b"/>
              <a:pathLst>
                <a:path w="3446" h="1772">
                  <a:moveTo>
                    <a:pt x="2845" y="0"/>
                  </a:moveTo>
                  <a:lnTo>
                    <a:pt x="2860" y="0"/>
                  </a:lnTo>
                  <a:lnTo>
                    <a:pt x="2876" y="2"/>
                  </a:lnTo>
                  <a:lnTo>
                    <a:pt x="2893" y="6"/>
                  </a:lnTo>
                  <a:lnTo>
                    <a:pt x="2912" y="10"/>
                  </a:lnTo>
                  <a:lnTo>
                    <a:pt x="2931" y="16"/>
                  </a:lnTo>
                  <a:lnTo>
                    <a:pt x="2954" y="22"/>
                  </a:lnTo>
                  <a:lnTo>
                    <a:pt x="2978" y="29"/>
                  </a:lnTo>
                  <a:lnTo>
                    <a:pt x="3004" y="39"/>
                  </a:lnTo>
                  <a:lnTo>
                    <a:pt x="3031" y="48"/>
                  </a:lnTo>
                  <a:lnTo>
                    <a:pt x="3060" y="62"/>
                  </a:lnTo>
                  <a:lnTo>
                    <a:pt x="3089" y="73"/>
                  </a:lnTo>
                  <a:lnTo>
                    <a:pt x="3121" y="89"/>
                  </a:lnTo>
                  <a:lnTo>
                    <a:pt x="3154" y="104"/>
                  </a:lnTo>
                  <a:lnTo>
                    <a:pt x="3189" y="119"/>
                  </a:lnTo>
                  <a:lnTo>
                    <a:pt x="3225" y="139"/>
                  </a:lnTo>
                  <a:lnTo>
                    <a:pt x="3262" y="158"/>
                  </a:lnTo>
                  <a:lnTo>
                    <a:pt x="3285" y="167"/>
                  </a:lnTo>
                  <a:lnTo>
                    <a:pt x="3304" y="179"/>
                  </a:lnTo>
                  <a:lnTo>
                    <a:pt x="3323" y="189"/>
                  </a:lnTo>
                  <a:lnTo>
                    <a:pt x="3340" y="198"/>
                  </a:lnTo>
                  <a:lnTo>
                    <a:pt x="3358" y="208"/>
                  </a:lnTo>
                  <a:lnTo>
                    <a:pt x="3373" y="215"/>
                  </a:lnTo>
                  <a:lnTo>
                    <a:pt x="3386" y="225"/>
                  </a:lnTo>
                  <a:lnTo>
                    <a:pt x="3398" y="233"/>
                  </a:lnTo>
                  <a:lnTo>
                    <a:pt x="3409" y="240"/>
                  </a:lnTo>
                  <a:lnTo>
                    <a:pt x="3419" y="248"/>
                  </a:lnTo>
                  <a:lnTo>
                    <a:pt x="3427" y="254"/>
                  </a:lnTo>
                  <a:lnTo>
                    <a:pt x="3434" y="261"/>
                  </a:lnTo>
                  <a:lnTo>
                    <a:pt x="3440" y="267"/>
                  </a:lnTo>
                  <a:lnTo>
                    <a:pt x="3442" y="273"/>
                  </a:lnTo>
                  <a:lnTo>
                    <a:pt x="3446" y="279"/>
                  </a:lnTo>
                  <a:lnTo>
                    <a:pt x="3446" y="285"/>
                  </a:lnTo>
                  <a:lnTo>
                    <a:pt x="3446" y="292"/>
                  </a:lnTo>
                  <a:lnTo>
                    <a:pt x="3444" y="300"/>
                  </a:lnTo>
                  <a:lnTo>
                    <a:pt x="3444" y="308"/>
                  </a:lnTo>
                  <a:lnTo>
                    <a:pt x="3442" y="315"/>
                  </a:lnTo>
                  <a:lnTo>
                    <a:pt x="3440" y="321"/>
                  </a:lnTo>
                  <a:lnTo>
                    <a:pt x="3436" y="329"/>
                  </a:lnTo>
                  <a:lnTo>
                    <a:pt x="3434" y="336"/>
                  </a:lnTo>
                  <a:lnTo>
                    <a:pt x="3431" y="344"/>
                  </a:lnTo>
                  <a:lnTo>
                    <a:pt x="3425" y="350"/>
                  </a:lnTo>
                  <a:lnTo>
                    <a:pt x="3421" y="357"/>
                  </a:lnTo>
                  <a:lnTo>
                    <a:pt x="3415" y="365"/>
                  </a:lnTo>
                  <a:lnTo>
                    <a:pt x="3409" y="371"/>
                  </a:lnTo>
                  <a:lnTo>
                    <a:pt x="3404" y="379"/>
                  </a:lnTo>
                  <a:lnTo>
                    <a:pt x="3398" y="386"/>
                  </a:lnTo>
                  <a:lnTo>
                    <a:pt x="3390" y="394"/>
                  </a:lnTo>
                  <a:lnTo>
                    <a:pt x="3383" y="402"/>
                  </a:lnTo>
                  <a:lnTo>
                    <a:pt x="3375" y="409"/>
                  </a:lnTo>
                  <a:lnTo>
                    <a:pt x="3369" y="419"/>
                  </a:lnTo>
                  <a:lnTo>
                    <a:pt x="3363" y="427"/>
                  </a:lnTo>
                  <a:lnTo>
                    <a:pt x="3358" y="438"/>
                  </a:lnTo>
                  <a:lnTo>
                    <a:pt x="3352" y="448"/>
                  </a:lnTo>
                  <a:lnTo>
                    <a:pt x="3344" y="459"/>
                  </a:lnTo>
                  <a:lnTo>
                    <a:pt x="3338" y="471"/>
                  </a:lnTo>
                  <a:lnTo>
                    <a:pt x="3333" y="482"/>
                  </a:lnTo>
                  <a:lnTo>
                    <a:pt x="3327" y="496"/>
                  </a:lnTo>
                  <a:lnTo>
                    <a:pt x="3321" y="509"/>
                  </a:lnTo>
                  <a:lnTo>
                    <a:pt x="3315" y="523"/>
                  </a:lnTo>
                  <a:lnTo>
                    <a:pt x="3308" y="538"/>
                  </a:lnTo>
                  <a:lnTo>
                    <a:pt x="3302" y="551"/>
                  </a:lnTo>
                  <a:lnTo>
                    <a:pt x="3296" y="567"/>
                  </a:lnTo>
                  <a:lnTo>
                    <a:pt x="3283" y="599"/>
                  </a:lnTo>
                  <a:lnTo>
                    <a:pt x="3267" y="640"/>
                  </a:lnTo>
                  <a:lnTo>
                    <a:pt x="3252" y="680"/>
                  </a:lnTo>
                  <a:lnTo>
                    <a:pt x="3237" y="720"/>
                  </a:lnTo>
                  <a:lnTo>
                    <a:pt x="3221" y="759"/>
                  </a:lnTo>
                  <a:lnTo>
                    <a:pt x="3206" y="797"/>
                  </a:lnTo>
                  <a:lnTo>
                    <a:pt x="3189" y="835"/>
                  </a:lnTo>
                  <a:lnTo>
                    <a:pt x="3158" y="910"/>
                  </a:lnTo>
                  <a:lnTo>
                    <a:pt x="3127" y="985"/>
                  </a:lnTo>
                  <a:lnTo>
                    <a:pt x="3097" y="1056"/>
                  </a:lnTo>
                  <a:lnTo>
                    <a:pt x="3066" y="1125"/>
                  </a:lnTo>
                  <a:lnTo>
                    <a:pt x="3035" y="1193"/>
                  </a:lnTo>
                  <a:lnTo>
                    <a:pt x="3004" y="1260"/>
                  </a:lnTo>
                  <a:lnTo>
                    <a:pt x="2976" y="1323"/>
                  </a:lnTo>
                  <a:lnTo>
                    <a:pt x="2945" y="1386"/>
                  </a:lnTo>
                  <a:lnTo>
                    <a:pt x="2916" y="1446"/>
                  </a:lnTo>
                  <a:lnTo>
                    <a:pt x="2887" y="1505"/>
                  </a:lnTo>
                  <a:lnTo>
                    <a:pt x="2858" y="1563"/>
                  </a:lnTo>
                  <a:lnTo>
                    <a:pt x="2830" y="1619"/>
                  </a:lnTo>
                  <a:lnTo>
                    <a:pt x="2803" y="1674"/>
                  </a:lnTo>
                  <a:lnTo>
                    <a:pt x="2786" y="1686"/>
                  </a:lnTo>
                  <a:lnTo>
                    <a:pt x="2768" y="1697"/>
                  </a:lnTo>
                  <a:lnTo>
                    <a:pt x="2753" y="1707"/>
                  </a:lnTo>
                  <a:lnTo>
                    <a:pt x="2736" y="1717"/>
                  </a:lnTo>
                  <a:lnTo>
                    <a:pt x="2720" y="1726"/>
                  </a:lnTo>
                  <a:lnTo>
                    <a:pt x="2703" y="1734"/>
                  </a:lnTo>
                  <a:lnTo>
                    <a:pt x="2688" y="1742"/>
                  </a:lnTo>
                  <a:lnTo>
                    <a:pt x="2672" y="1747"/>
                  </a:lnTo>
                  <a:lnTo>
                    <a:pt x="2657" y="1753"/>
                  </a:lnTo>
                  <a:lnTo>
                    <a:pt x="2642" y="1759"/>
                  </a:lnTo>
                  <a:lnTo>
                    <a:pt x="2626" y="1763"/>
                  </a:lnTo>
                  <a:lnTo>
                    <a:pt x="2611" y="1766"/>
                  </a:lnTo>
                  <a:lnTo>
                    <a:pt x="2597" y="1768"/>
                  </a:lnTo>
                  <a:lnTo>
                    <a:pt x="2582" y="1770"/>
                  </a:lnTo>
                  <a:lnTo>
                    <a:pt x="2569" y="1772"/>
                  </a:lnTo>
                  <a:lnTo>
                    <a:pt x="2555" y="1772"/>
                  </a:lnTo>
                  <a:lnTo>
                    <a:pt x="2549" y="1772"/>
                  </a:lnTo>
                  <a:lnTo>
                    <a:pt x="2542" y="1772"/>
                  </a:lnTo>
                  <a:lnTo>
                    <a:pt x="2536" y="1770"/>
                  </a:lnTo>
                  <a:lnTo>
                    <a:pt x="2530" y="1768"/>
                  </a:lnTo>
                  <a:lnTo>
                    <a:pt x="2523" y="1766"/>
                  </a:lnTo>
                  <a:lnTo>
                    <a:pt x="2517" y="1763"/>
                  </a:lnTo>
                  <a:lnTo>
                    <a:pt x="2509" y="1761"/>
                  </a:lnTo>
                  <a:lnTo>
                    <a:pt x="2503" y="1757"/>
                  </a:lnTo>
                  <a:lnTo>
                    <a:pt x="2492" y="1747"/>
                  </a:lnTo>
                  <a:lnTo>
                    <a:pt x="2478" y="1736"/>
                  </a:lnTo>
                  <a:lnTo>
                    <a:pt x="2467" y="1724"/>
                  </a:lnTo>
                  <a:lnTo>
                    <a:pt x="2457" y="1709"/>
                  </a:lnTo>
                  <a:lnTo>
                    <a:pt x="2448" y="1692"/>
                  </a:lnTo>
                  <a:lnTo>
                    <a:pt x="2438" y="1674"/>
                  </a:lnTo>
                  <a:lnTo>
                    <a:pt x="2430" y="1655"/>
                  </a:lnTo>
                  <a:lnTo>
                    <a:pt x="2425" y="1638"/>
                  </a:lnTo>
                  <a:lnTo>
                    <a:pt x="2421" y="1621"/>
                  </a:lnTo>
                  <a:lnTo>
                    <a:pt x="2417" y="1601"/>
                  </a:lnTo>
                  <a:lnTo>
                    <a:pt x="2415" y="1582"/>
                  </a:lnTo>
                  <a:lnTo>
                    <a:pt x="2415" y="1563"/>
                  </a:lnTo>
                  <a:lnTo>
                    <a:pt x="2415" y="1557"/>
                  </a:lnTo>
                  <a:lnTo>
                    <a:pt x="2417" y="1548"/>
                  </a:lnTo>
                  <a:lnTo>
                    <a:pt x="2421" y="1540"/>
                  </a:lnTo>
                  <a:lnTo>
                    <a:pt x="2425" y="1528"/>
                  </a:lnTo>
                  <a:lnTo>
                    <a:pt x="2430" y="1517"/>
                  </a:lnTo>
                  <a:lnTo>
                    <a:pt x="2438" y="1505"/>
                  </a:lnTo>
                  <a:lnTo>
                    <a:pt x="2448" y="1492"/>
                  </a:lnTo>
                  <a:lnTo>
                    <a:pt x="2457" y="1477"/>
                  </a:lnTo>
                  <a:lnTo>
                    <a:pt x="2463" y="1469"/>
                  </a:lnTo>
                  <a:lnTo>
                    <a:pt x="2469" y="1461"/>
                  </a:lnTo>
                  <a:lnTo>
                    <a:pt x="2475" y="1454"/>
                  </a:lnTo>
                  <a:lnTo>
                    <a:pt x="2480" y="1444"/>
                  </a:lnTo>
                  <a:lnTo>
                    <a:pt x="2486" y="1434"/>
                  </a:lnTo>
                  <a:lnTo>
                    <a:pt x="2492" y="1425"/>
                  </a:lnTo>
                  <a:lnTo>
                    <a:pt x="2498" y="1415"/>
                  </a:lnTo>
                  <a:lnTo>
                    <a:pt x="2503" y="1404"/>
                  </a:lnTo>
                  <a:lnTo>
                    <a:pt x="2509" y="1390"/>
                  </a:lnTo>
                  <a:lnTo>
                    <a:pt x="2515" y="1379"/>
                  </a:lnTo>
                  <a:lnTo>
                    <a:pt x="2521" y="1365"/>
                  </a:lnTo>
                  <a:lnTo>
                    <a:pt x="2526" y="1352"/>
                  </a:lnTo>
                  <a:lnTo>
                    <a:pt x="2532" y="1336"/>
                  </a:lnTo>
                  <a:lnTo>
                    <a:pt x="2538" y="1321"/>
                  </a:lnTo>
                  <a:lnTo>
                    <a:pt x="2542" y="1306"/>
                  </a:lnTo>
                  <a:lnTo>
                    <a:pt x="2548" y="1288"/>
                  </a:lnTo>
                  <a:lnTo>
                    <a:pt x="2553" y="1271"/>
                  </a:lnTo>
                  <a:lnTo>
                    <a:pt x="2559" y="1254"/>
                  </a:lnTo>
                  <a:lnTo>
                    <a:pt x="2565" y="1235"/>
                  </a:lnTo>
                  <a:lnTo>
                    <a:pt x="2571" y="1216"/>
                  </a:lnTo>
                  <a:lnTo>
                    <a:pt x="2574" y="1196"/>
                  </a:lnTo>
                  <a:lnTo>
                    <a:pt x="2580" y="1175"/>
                  </a:lnTo>
                  <a:lnTo>
                    <a:pt x="2586" y="1154"/>
                  </a:lnTo>
                  <a:lnTo>
                    <a:pt x="2592" y="1133"/>
                  </a:lnTo>
                  <a:lnTo>
                    <a:pt x="2597" y="1110"/>
                  </a:lnTo>
                  <a:lnTo>
                    <a:pt x="2601" y="1087"/>
                  </a:lnTo>
                  <a:lnTo>
                    <a:pt x="2607" y="1064"/>
                  </a:lnTo>
                  <a:lnTo>
                    <a:pt x="2613" y="1039"/>
                  </a:lnTo>
                  <a:lnTo>
                    <a:pt x="2619" y="1014"/>
                  </a:lnTo>
                  <a:lnTo>
                    <a:pt x="2622" y="989"/>
                  </a:lnTo>
                  <a:lnTo>
                    <a:pt x="2628" y="962"/>
                  </a:lnTo>
                  <a:lnTo>
                    <a:pt x="2634" y="935"/>
                  </a:lnTo>
                  <a:lnTo>
                    <a:pt x="2645" y="893"/>
                  </a:lnTo>
                  <a:lnTo>
                    <a:pt x="2655" y="853"/>
                  </a:lnTo>
                  <a:lnTo>
                    <a:pt x="2665" y="812"/>
                  </a:lnTo>
                  <a:lnTo>
                    <a:pt x="2674" y="774"/>
                  </a:lnTo>
                  <a:lnTo>
                    <a:pt x="2682" y="738"/>
                  </a:lnTo>
                  <a:lnTo>
                    <a:pt x="2690" y="699"/>
                  </a:lnTo>
                  <a:lnTo>
                    <a:pt x="2697" y="665"/>
                  </a:lnTo>
                  <a:lnTo>
                    <a:pt x="2703" y="630"/>
                  </a:lnTo>
                  <a:lnTo>
                    <a:pt x="2709" y="597"/>
                  </a:lnTo>
                  <a:lnTo>
                    <a:pt x="2713" y="565"/>
                  </a:lnTo>
                  <a:lnTo>
                    <a:pt x="2716" y="532"/>
                  </a:lnTo>
                  <a:lnTo>
                    <a:pt x="2720" y="501"/>
                  </a:lnTo>
                  <a:lnTo>
                    <a:pt x="2722" y="473"/>
                  </a:lnTo>
                  <a:lnTo>
                    <a:pt x="2724" y="444"/>
                  </a:lnTo>
                  <a:lnTo>
                    <a:pt x="2726" y="417"/>
                  </a:lnTo>
                  <a:lnTo>
                    <a:pt x="2726" y="390"/>
                  </a:lnTo>
                  <a:lnTo>
                    <a:pt x="2724" y="377"/>
                  </a:lnTo>
                  <a:lnTo>
                    <a:pt x="2722" y="365"/>
                  </a:lnTo>
                  <a:lnTo>
                    <a:pt x="2720" y="354"/>
                  </a:lnTo>
                  <a:lnTo>
                    <a:pt x="2715" y="344"/>
                  </a:lnTo>
                  <a:lnTo>
                    <a:pt x="2709" y="334"/>
                  </a:lnTo>
                  <a:lnTo>
                    <a:pt x="2703" y="327"/>
                  </a:lnTo>
                  <a:lnTo>
                    <a:pt x="2693" y="319"/>
                  </a:lnTo>
                  <a:lnTo>
                    <a:pt x="2684" y="311"/>
                  </a:lnTo>
                  <a:lnTo>
                    <a:pt x="2672" y="306"/>
                  </a:lnTo>
                  <a:lnTo>
                    <a:pt x="2661" y="300"/>
                  </a:lnTo>
                  <a:lnTo>
                    <a:pt x="2647" y="296"/>
                  </a:lnTo>
                  <a:lnTo>
                    <a:pt x="2634" y="292"/>
                  </a:lnTo>
                  <a:lnTo>
                    <a:pt x="2617" y="288"/>
                  </a:lnTo>
                  <a:lnTo>
                    <a:pt x="2601" y="286"/>
                  </a:lnTo>
                  <a:lnTo>
                    <a:pt x="2582" y="285"/>
                  </a:lnTo>
                  <a:lnTo>
                    <a:pt x="2563" y="285"/>
                  </a:lnTo>
                  <a:lnTo>
                    <a:pt x="2553" y="285"/>
                  </a:lnTo>
                  <a:lnTo>
                    <a:pt x="2542" y="285"/>
                  </a:lnTo>
                  <a:lnTo>
                    <a:pt x="2528" y="286"/>
                  </a:lnTo>
                  <a:lnTo>
                    <a:pt x="2515" y="286"/>
                  </a:lnTo>
                  <a:lnTo>
                    <a:pt x="2501" y="286"/>
                  </a:lnTo>
                  <a:lnTo>
                    <a:pt x="2486" y="286"/>
                  </a:lnTo>
                  <a:lnTo>
                    <a:pt x="2469" y="288"/>
                  </a:lnTo>
                  <a:lnTo>
                    <a:pt x="2452" y="288"/>
                  </a:lnTo>
                  <a:lnTo>
                    <a:pt x="2432" y="288"/>
                  </a:lnTo>
                  <a:lnTo>
                    <a:pt x="2413" y="290"/>
                  </a:lnTo>
                  <a:lnTo>
                    <a:pt x="2392" y="292"/>
                  </a:lnTo>
                  <a:lnTo>
                    <a:pt x="2371" y="292"/>
                  </a:lnTo>
                  <a:lnTo>
                    <a:pt x="2350" y="294"/>
                  </a:lnTo>
                  <a:lnTo>
                    <a:pt x="2325" y="296"/>
                  </a:lnTo>
                  <a:lnTo>
                    <a:pt x="2300" y="296"/>
                  </a:lnTo>
                  <a:lnTo>
                    <a:pt x="2275" y="298"/>
                  </a:lnTo>
                  <a:lnTo>
                    <a:pt x="2248" y="300"/>
                  </a:lnTo>
                  <a:lnTo>
                    <a:pt x="2221" y="302"/>
                  </a:lnTo>
                  <a:lnTo>
                    <a:pt x="2192" y="304"/>
                  </a:lnTo>
                  <a:lnTo>
                    <a:pt x="2162" y="308"/>
                  </a:lnTo>
                  <a:lnTo>
                    <a:pt x="2131" y="309"/>
                  </a:lnTo>
                  <a:lnTo>
                    <a:pt x="2100" y="311"/>
                  </a:lnTo>
                  <a:lnTo>
                    <a:pt x="2066" y="313"/>
                  </a:lnTo>
                  <a:lnTo>
                    <a:pt x="2033" y="317"/>
                  </a:lnTo>
                  <a:lnTo>
                    <a:pt x="1997" y="319"/>
                  </a:lnTo>
                  <a:lnTo>
                    <a:pt x="1962" y="323"/>
                  </a:lnTo>
                  <a:lnTo>
                    <a:pt x="1924" y="325"/>
                  </a:lnTo>
                  <a:lnTo>
                    <a:pt x="1885" y="329"/>
                  </a:lnTo>
                  <a:lnTo>
                    <a:pt x="1847" y="332"/>
                  </a:lnTo>
                  <a:lnTo>
                    <a:pt x="1807" y="336"/>
                  </a:lnTo>
                  <a:lnTo>
                    <a:pt x="1764" y="340"/>
                  </a:lnTo>
                  <a:lnTo>
                    <a:pt x="1722" y="344"/>
                  </a:lnTo>
                  <a:lnTo>
                    <a:pt x="1672" y="348"/>
                  </a:lnTo>
                  <a:lnTo>
                    <a:pt x="1620" y="354"/>
                  </a:lnTo>
                  <a:lnTo>
                    <a:pt x="1572" y="357"/>
                  </a:lnTo>
                  <a:lnTo>
                    <a:pt x="1524" y="361"/>
                  </a:lnTo>
                  <a:lnTo>
                    <a:pt x="1476" y="367"/>
                  </a:lnTo>
                  <a:lnTo>
                    <a:pt x="1430" y="371"/>
                  </a:lnTo>
                  <a:lnTo>
                    <a:pt x="1386" y="375"/>
                  </a:lnTo>
                  <a:lnTo>
                    <a:pt x="1342" y="379"/>
                  </a:lnTo>
                  <a:lnTo>
                    <a:pt x="1298" y="384"/>
                  </a:lnTo>
                  <a:lnTo>
                    <a:pt x="1256" y="388"/>
                  </a:lnTo>
                  <a:lnTo>
                    <a:pt x="1215" y="392"/>
                  </a:lnTo>
                  <a:lnTo>
                    <a:pt x="1175" y="396"/>
                  </a:lnTo>
                  <a:lnTo>
                    <a:pt x="1135" y="400"/>
                  </a:lnTo>
                  <a:lnTo>
                    <a:pt x="1098" y="402"/>
                  </a:lnTo>
                  <a:lnTo>
                    <a:pt x="1060" y="405"/>
                  </a:lnTo>
                  <a:lnTo>
                    <a:pt x="1023" y="409"/>
                  </a:lnTo>
                  <a:lnTo>
                    <a:pt x="989" y="413"/>
                  </a:lnTo>
                  <a:lnTo>
                    <a:pt x="954" y="417"/>
                  </a:lnTo>
                  <a:lnTo>
                    <a:pt x="922" y="419"/>
                  </a:lnTo>
                  <a:lnTo>
                    <a:pt x="889" y="423"/>
                  </a:lnTo>
                  <a:lnTo>
                    <a:pt x="858" y="425"/>
                  </a:lnTo>
                  <a:lnTo>
                    <a:pt x="829" y="428"/>
                  </a:lnTo>
                  <a:lnTo>
                    <a:pt x="801" y="430"/>
                  </a:lnTo>
                  <a:lnTo>
                    <a:pt x="772" y="434"/>
                  </a:lnTo>
                  <a:lnTo>
                    <a:pt x="745" y="436"/>
                  </a:lnTo>
                  <a:lnTo>
                    <a:pt x="718" y="440"/>
                  </a:lnTo>
                  <a:lnTo>
                    <a:pt x="695" y="442"/>
                  </a:lnTo>
                  <a:lnTo>
                    <a:pt x="670" y="444"/>
                  </a:lnTo>
                  <a:lnTo>
                    <a:pt x="647" y="446"/>
                  </a:lnTo>
                  <a:lnTo>
                    <a:pt x="626" y="450"/>
                  </a:lnTo>
                  <a:lnTo>
                    <a:pt x="605" y="452"/>
                  </a:lnTo>
                  <a:lnTo>
                    <a:pt x="586" y="453"/>
                  </a:lnTo>
                  <a:lnTo>
                    <a:pt x="561" y="457"/>
                  </a:lnTo>
                  <a:lnTo>
                    <a:pt x="538" y="461"/>
                  </a:lnTo>
                  <a:lnTo>
                    <a:pt x="515" y="465"/>
                  </a:lnTo>
                  <a:lnTo>
                    <a:pt x="492" y="469"/>
                  </a:lnTo>
                  <a:lnTo>
                    <a:pt x="472" y="473"/>
                  </a:lnTo>
                  <a:lnTo>
                    <a:pt x="451" y="475"/>
                  </a:lnTo>
                  <a:lnTo>
                    <a:pt x="432" y="478"/>
                  </a:lnTo>
                  <a:lnTo>
                    <a:pt x="415" y="480"/>
                  </a:lnTo>
                  <a:lnTo>
                    <a:pt x="398" y="482"/>
                  </a:lnTo>
                  <a:lnTo>
                    <a:pt x="380" y="484"/>
                  </a:lnTo>
                  <a:lnTo>
                    <a:pt x="365" y="486"/>
                  </a:lnTo>
                  <a:lnTo>
                    <a:pt x="350" y="486"/>
                  </a:lnTo>
                  <a:lnTo>
                    <a:pt x="334" y="488"/>
                  </a:lnTo>
                  <a:lnTo>
                    <a:pt x="321" y="488"/>
                  </a:lnTo>
                  <a:lnTo>
                    <a:pt x="307" y="488"/>
                  </a:lnTo>
                  <a:lnTo>
                    <a:pt x="296" y="488"/>
                  </a:lnTo>
                  <a:lnTo>
                    <a:pt x="271" y="488"/>
                  </a:lnTo>
                  <a:lnTo>
                    <a:pt x="246" y="486"/>
                  </a:lnTo>
                  <a:lnTo>
                    <a:pt x="221" y="482"/>
                  </a:lnTo>
                  <a:lnTo>
                    <a:pt x="196" y="476"/>
                  </a:lnTo>
                  <a:lnTo>
                    <a:pt x="169" y="469"/>
                  </a:lnTo>
                  <a:lnTo>
                    <a:pt x="144" y="459"/>
                  </a:lnTo>
                  <a:lnTo>
                    <a:pt x="117" y="450"/>
                  </a:lnTo>
                  <a:lnTo>
                    <a:pt x="90" y="436"/>
                  </a:lnTo>
                  <a:lnTo>
                    <a:pt x="79" y="428"/>
                  </a:lnTo>
                  <a:lnTo>
                    <a:pt x="69" y="421"/>
                  </a:lnTo>
                  <a:lnTo>
                    <a:pt x="60" y="415"/>
                  </a:lnTo>
                  <a:lnTo>
                    <a:pt x="50" y="407"/>
                  </a:lnTo>
                  <a:lnTo>
                    <a:pt x="42" y="402"/>
                  </a:lnTo>
                  <a:lnTo>
                    <a:pt x="35" y="394"/>
                  </a:lnTo>
                  <a:lnTo>
                    <a:pt x="27" y="388"/>
                  </a:lnTo>
                  <a:lnTo>
                    <a:pt x="21" y="382"/>
                  </a:lnTo>
                  <a:lnTo>
                    <a:pt x="16" y="377"/>
                  </a:lnTo>
                  <a:lnTo>
                    <a:pt x="12" y="373"/>
                  </a:lnTo>
                  <a:lnTo>
                    <a:pt x="8" y="367"/>
                  </a:lnTo>
                  <a:lnTo>
                    <a:pt x="4" y="361"/>
                  </a:lnTo>
                  <a:lnTo>
                    <a:pt x="2" y="357"/>
                  </a:lnTo>
                  <a:lnTo>
                    <a:pt x="0" y="352"/>
                  </a:lnTo>
                  <a:lnTo>
                    <a:pt x="0" y="348"/>
                  </a:lnTo>
                  <a:lnTo>
                    <a:pt x="0" y="344"/>
                  </a:lnTo>
                  <a:lnTo>
                    <a:pt x="0" y="340"/>
                  </a:lnTo>
                  <a:lnTo>
                    <a:pt x="2" y="336"/>
                  </a:lnTo>
                  <a:lnTo>
                    <a:pt x="4" y="332"/>
                  </a:lnTo>
                  <a:lnTo>
                    <a:pt x="8" y="331"/>
                  </a:lnTo>
                  <a:lnTo>
                    <a:pt x="12" y="327"/>
                  </a:lnTo>
                  <a:lnTo>
                    <a:pt x="17" y="325"/>
                  </a:lnTo>
                  <a:lnTo>
                    <a:pt x="23" y="321"/>
                  </a:lnTo>
                  <a:lnTo>
                    <a:pt x="31" y="319"/>
                  </a:lnTo>
                  <a:lnTo>
                    <a:pt x="39" y="315"/>
                  </a:lnTo>
                  <a:lnTo>
                    <a:pt x="48" y="313"/>
                  </a:lnTo>
                  <a:lnTo>
                    <a:pt x="60" y="311"/>
                  </a:lnTo>
                  <a:lnTo>
                    <a:pt x="71" y="309"/>
                  </a:lnTo>
                  <a:lnTo>
                    <a:pt x="83" y="308"/>
                  </a:lnTo>
                  <a:lnTo>
                    <a:pt x="96" y="306"/>
                  </a:lnTo>
                  <a:lnTo>
                    <a:pt x="112" y="304"/>
                  </a:lnTo>
                  <a:lnTo>
                    <a:pt x="127" y="304"/>
                  </a:lnTo>
                  <a:lnTo>
                    <a:pt x="323" y="290"/>
                  </a:lnTo>
                  <a:lnTo>
                    <a:pt x="520" y="277"/>
                  </a:lnTo>
                  <a:lnTo>
                    <a:pt x="720" y="261"/>
                  </a:lnTo>
                  <a:lnTo>
                    <a:pt x="920" y="246"/>
                  </a:lnTo>
                  <a:lnTo>
                    <a:pt x="1121" y="227"/>
                  </a:lnTo>
                  <a:lnTo>
                    <a:pt x="1323" y="206"/>
                  </a:lnTo>
                  <a:lnTo>
                    <a:pt x="1526" y="183"/>
                  </a:lnTo>
                  <a:lnTo>
                    <a:pt x="1730" y="158"/>
                  </a:lnTo>
                  <a:lnTo>
                    <a:pt x="1772" y="152"/>
                  </a:lnTo>
                  <a:lnTo>
                    <a:pt x="1812" y="146"/>
                  </a:lnTo>
                  <a:lnTo>
                    <a:pt x="1853" y="141"/>
                  </a:lnTo>
                  <a:lnTo>
                    <a:pt x="1891" y="135"/>
                  </a:lnTo>
                  <a:lnTo>
                    <a:pt x="1929" y="129"/>
                  </a:lnTo>
                  <a:lnTo>
                    <a:pt x="1968" y="123"/>
                  </a:lnTo>
                  <a:lnTo>
                    <a:pt x="2004" y="117"/>
                  </a:lnTo>
                  <a:lnTo>
                    <a:pt x="2039" y="114"/>
                  </a:lnTo>
                  <a:lnTo>
                    <a:pt x="2073" y="108"/>
                  </a:lnTo>
                  <a:lnTo>
                    <a:pt x="2108" y="104"/>
                  </a:lnTo>
                  <a:lnTo>
                    <a:pt x="2141" y="98"/>
                  </a:lnTo>
                  <a:lnTo>
                    <a:pt x="2173" y="94"/>
                  </a:lnTo>
                  <a:lnTo>
                    <a:pt x="2204" y="91"/>
                  </a:lnTo>
                  <a:lnTo>
                    <a:pt x="2235" y="87"/>
                  </a:lnTo>
                  <a:lnTo>
                    <a:pt x="2263" y="83"/>
                  </a:lnTo>
                  <a:lnTo>
                    <a:pt x="2292" y="79"/>
                  </a:lnTo>
                  <a:lnTo>
                    <a:pt x="2319" y="75"/>
                  </a:lnTo>
                  <a:lnTo>
                    <a:pt x="2346" y="71"/>
                  </a:lnTo>
                  <a:lnTo>
                    <a:pt x="2373" y="68"/>
                  </a:lnTo>
                  <a:lnTo>
                    <a:pt x="2398" y="64"/>
                  </a:lnTo>
                  <a:lnTo>
                    <a:pt x="2421" y="62"/>
                  </a:lnTo>
                  <a:lnTo>
                    <a:pt x="2444" y="58"/>
                  </a:lnTo>
                  <a:lnTo>
                    <a:pt x="2467" y="56"/>
                  </a:lnTo>
                  <a:lnTo>
                    <a:pt x="2488" y="52"/>
                  </a:lnTo>
                  <a:lnTo>
                    <a:pt x="2507" y="50"/>
                  </a:lnTo>
                  <a:lnTo>
                    <a:pt x="2528" y="48"/>
                  </a:lnTo>
                  <a:lnTo>
                    <a:pt x="2546" y="45"/>
                  </a:lnTo>
                  <a:lnTo>
                    <a:pt x="2565" y="43"/>
                  </a:lnTo>
                  <a:lnTo>
                    <a:pt x="2580" y="41"/>
                  </a:lnTo>
                  <a:lnTo>
                    <a:pt x="2597" y="39"/>
                  </a:lnTo>
                  <a:lnTo>
                    <a:pt x="2613" y="37"/>
                  </a:lnTo>
                  <a:lnTo>
                    <a:pt x="2626" y="35"/>
                  </a:lnTo>
                  <a:lnTo>
                    <a:pt x="2643" y="31"/>
                  </a:lnTo>
                  <a:lnTo>
                    <a:pt x="2661" y="27"/>
                  </a:lnTo>
                  <a:lnTo>
                    <a:pt x="2691" y="20"/>
                  </a:lnTo>
                  <a:lnTo>
                    <a:pt x="2722" y="14"/>
                  </a:lnTo>
                  <a:lnTo>
                    <a:pt x="2749" y="8"/>
                  </a:lnTo>
                  <a:lnTo>
                    <a:pt x="2776" y="4"/>
                  </a:lnTo>
                  <a:lnTo>
                    <a:pt x="2801" y="2"/>
                  </a:lnTo>
                  <a:lnTo>
                    <a:pt x="2824" y="0"/>
                  </a:lnTo>
                  <a:lnTo>
                    <a:pt x="2845" y="0"/>
                  </a:lnTo>
                  <a:lnTo>
                    <a:pt x="2845" y="0"/>
                  </a:lnTo>
                  <a:lnTo>
                    <a:pt x="284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3632149" y="4679294"/>
              <a:ext cx="800983" cy="111710"/>
            </a:xfrm>
            <a:custGeom>
              <a:avLst/>
              <a:gdLst/>
              <a:ahLst/>
              <a:cxnLst>
                <a:cxn ang="0">
                  <a:pos x="2010" y="0"/>
                </a:cxn>
                <a:cxn ang="0">
                  <a:pos x="2047" y="2"/>
                </a:cxn>
                <a:cxn ang="0">
                  <a:pos x="2093" y="8"/>
                </a:cxn>
                <a:cxn ang="0">
                  <a:pos x="2150" y="17"/>
                </a:cxn>
                <a:cxn ang="0">
                  <a:pos x="2217" y="29"/>
                </a:cxn>
                <a:cxn ang="0">
                  <a:pos x="2292" y="46"/>
                </a:cxn>
                <a:cxn ang="0">
                  <a:pos x="2352" y="65"/>
                </a:cxn>
                <a:cxn ang="0">
                  <a:pos x="2398" y="83"/>
                </a:cxn>
                <a:cxn ang="0">
                  <a:pos x="2432" y="100"/>
                </a:cxn>
                <a:cxn ang="0">
                  <a:pos x="2452" y="117"/>
                </a:cxn>
                <a:cxn ang="0">
                  <a:pos x="2459" y="133"/>
                </a:cxn>
                <a:cxn ang="0">
                  <a:pos x="2450" y="156"/>
                </a:cxn>
                <a:cxn ang="0">
                  <a:pos x="2427" y="175"/>
                </a:cxn>
                <a:cxn ang="0">
                  <a:pos x="2384" y="194"/>
                </a:cxn>
                <a:cxn ang="0">
                  <a:pos x="2327" y="211"/>
                </a:cxn>
                <a:cxn ang="0">
                  <a:pos x="2254" y="227"/>
                </a:cxn>
                <a:cxn ang="0">
                  <a:pos x="2160" y="236"/>
                </a:cxn>
                <a:cxn ang="0">
                  <a:pos x="2066" y="242"/>
                </a:cxn>
                <a:cxn ang="0">
                  <a:pos x="1977" y="250"/>
                </a:cxn>
                <a:cxn ang="0">
                  <a:pos x="1897" y="256"/>
                </a:cxn>
                <a:cxn ang="0">
                  <a:pos x="1820" y="261"/>
                </a:cxn>
                <a:cxn ang="0">
                  <a:pos x="1762" y="267"/>
                </a:cxn>
                <a:cxn ang="0">
                  <a:pos x="1724" y="271"/>
                </a:cxn>
                <a:cxn ang="0">
                  <a:pos x="1676" y="277"/>
                </a:cxn>
                <a:cxn ang="0">
                  <a:pos x="1618" y="282"/>
                </a:cxn>
                <a:cxn ang="0">
                  <a:pos x="1551" y="288"/>
                </a:cxn>
                <a:cxn ang="0">
                  <a:pos x="1476" y="296"/>
                </a:cxn>
                <a:cxn ang="0">
                  <a:pos x="1394" y="304"/>
                </a:cxn>
                <a:cxn ang="0">
                  <a:pos x="1300" y="313"/>
                </a:cxn>
                <a:cxn ang="0">
                  <a:pos x="1198" y="323"/>
                </a:cxn>
                <a:cxn ang="0">
                  <a:pos x="1087" y="332"/>
                </a:cxn>
                <a:cxn ang="0">
                  <a:pos x="968" y="344"/>
                </a:cxn>
                <a:cxn ang="0">
                  <a:pos x="837" y="353"/>
                </a:cxn>
                <a:cxn ang="0">
                  <a:pos x="712" y="363"/>
                </a:cxn>
                <a:cxn ang="0">
                  <a:pos x="605" y="369"/>
                </a:cxn>
                <a:cxn ang="0">
                  <a:pos x="511" y="375"/>
                </a:cxn>
                <a:cxn ang="0">
                  <a:pos x="432" y="376"/>
                </a:cxn>
                <a:cxn ang="0">
                  <a:pos x="353" y="376"/>
                </a:cxn>
                <a:cxn ang="0">
                  <a:pos x="252" y="373"/>
                </a:cxn>
                <a:cxn ang="0">
                  <a:pos x="181" y="363"/>
                </a:cxn>
                <a:cxn ang="0">
                  <a:pos x="142" y="353"/>
                </a:cxn>
                <a:cxn ang="0">
                  <a:pos x="94" y="336"/>
                </a:cxn>
                <a:cxn ang="0">
                  <a:pos x="58" y="321"/>
                </a:cxn>
                <a:cxn ang="0">
                  <a:pos x="29" y="304"/>
                </a:cxn>
                <a:cxn ang="0">
                  <a:pos x="10" y="288"/>
                </a:cxn>
                <a:cxn ang="0">
                  <a:pos x="2" y="273"/>
                </a:cxn>
                <a:cxn ang="0">
                  <a:pos x="4" y="250"/>
                </a:cxn>
                <a:cxn ang="0">
                  <a:pos x="23" y="229"/>
                </a:cxn>
                <a:cxn ang="0">
                  <a:pos x="58" y="211"/>
                </a:cxn>
                <a:cxn ang="0">
                  <a:pos x="108" y="198"/>
                </a:cxn>
                <a:cxn ang="0">
                  <a:pos x="175" y="188"/>
                </a:cxn>
                <a:cxn ang="0">
                  <a:pos x="423" y="169"/>
                </a:cxn>
                <a:cxn ang="0">
                  <a:pos x="1000" y="113"/>
                </a:cxn>
                <a:cxn ang="0">
                  <a:pos x="1567" y="46"/>
                </a:cxn>
                <a:cxn ang="0">
                  <a:pos x="1803" y="16"/>
                </a:cxn>
                <a:cxn ang="0">
                  <a:pos x="1866" y="10"/>
                </a:cxn>
                <a:cxn ang="0">
                  <a:pos x="1918" y="4"/>
                </a:cxn>
                <a:cxn ang="0">
                  <a:pos x="1956" y="0"/>
                </a:cxn>
                <a:cxn ang="0">
                  <a:pos x="1981" y="0"/>
                </a:cxn>
                <a:cxn ang="0">
                  <a:pos x="1993" y="0"/>
                </a:cxn>
              </a:cxnLst>
              <a:rect l="0" t="0" r="r" b="b"/>
              <a:pathLst>
                <a:path w="2459" h="376">
                  <a:moveTo>
                    <a:pt x="1993" y="0"/>
                  </a:moveTo>
                  <a:lnTo>
                    <a:pt x="2000" y="0"/>
                  </a:lnTo>
                  <a:lnTo>
                    <a:pt x="2010" y="0"/>
                  </a:lnTo>
                  <a:lnTo>
                    <a:pt x="2022" y="0"/>
                  </a:lnTo>
                  <a:lnTo>
                    <a:pt x="2033" y="2"/>
                  </a:lnTo>
                  <a:lnTo>
                    <a:pt x="2047" y="2"/>
                  </a:lnTo>
                  <a:lnTo>
                    <a:pt x="2062" y="4"/>
                  </a:lnTo>
                  <a:lnTo>
                    <a:pt x="2077" y="6"/>
                  </a:lnTo>
                  <a:lnTo>
                    <a:pt x="2093" y="8"/>
                  </a:lnTo>
                  <a:lnTo>
                    <a:pt x="2112" y="12"/>
                  </a:lnTo>
                  <a:lnTo>
                    <a:pt x="2131" y="14"/>
                  </a:lnTo>
                  <a:lnTo>
                    <a:pt x="2150" y="17"/>
                  </a:lnTo>
                  <a:lnTo>
                    <a:pt x="2171" y="21"/>
                  </a:lnTo>
                  <a:lnTo>
                    <a:pt x="2194" y="25"/>
                  </a:lnTo>
                  <a:lnTo>
                    <a:pt x="2217" y="29"/>
                  </a:lnTo>
                  <a:lnTo>
                    <a:pt x="2242" y="35"/>
                  </a:lnTo>
                  <a:lnTo>
                    <a:pt x="2269" y="41"/>
                  </a:lnTo>
                  <a:lnTo>
                    <a:pt x="2292" y="46"/>
                  </a:lnTo>
                  <a:lnTo>
                    <a:pt x="2313" y="52"/>
                  </a:lnTo>
                  <a:lnTo>
                    <a:pt x="2333" y="60"/>
                  </a:lnTo>
                  <a:lnTo>
                    <a:pt x="2352" y="65"/>
                  </a:lnTo>
                  <a:lnTo>
                    <a:pt x="2369" y="71"/>
                  </a:lnTo>
                  <a:lnTo>
                    <a:pt x="2384" y="77"/>
                  </a:lnTo>
                  <a:lnTo>
                    <a:pt x="2398" y="83"/>
                  </a:lnTo>
                  <a:lnTo>
                    <a:pt x="2411" y="89"/>
                  </a:lnTo>
                  <a:lnTo>
                    <a:pt x="2423" y="94"/>
                  </a:lnTo>
                  <a:lnTo>
                    <a:pt x="2432" y="100"/>
                  </a:lnTo>
                  <a:lnTo>
                    <a:pt x="2440" y="106"/>
                  </a:lnTo>
                  <a:lnTo>
                    <a:pt x="2448" y="112"/>
                  </a:lnTo>
                  <a:lnTo>
                    <a:pt x="2452" y="117"/>
                  </a:lnTo>
                  <a:lnTo>
                    <a:pt x="2455" y="121"/>
                  </a:lnTo>
                  <a:lnTo>
                    <a:pt x="2457" y="127"/>
                  </a:lnTo>
                  <a:lnTo>
                    <a:pt x="2459" y="133"/>
                  </a:lnTo>
                  <a:lnTo>
                    <a:pt x="2457" y="140"/>
                  </a:lnTo>
                  <a:lnTo>
                    <a:pt x="2455" y="148"/>
                  </a:lnTo>
                  <a:lnTo>
                    <a:pt x="2450" y="156"/>
                  </a:lnTo>
                  <a:lnTo>
                    <a:pt x="2444" y="161"/>
                  </a:lnTo>
                  <a:lnTo>
                    <a:pt x="2436" y="169"/>
                  </a:lnTo>
                  <a:lnTo>
                    <a:pt x="2427" y="175"/>
                  </a:lnTo>
                  <a:lnTo>
                    <a:pt x="2415" y="183"/>
                  </a:lnTo>
                  <a:lnTo>
                    <a:pt x="2400" y="188"/>
                  </a:lnTo>
                  <a:lnTo>
                    <a:pt x="2384" y="194"/>
                  </a:lnTo>
                  <a:lnTo>
                    <a:pt x="2367" y="200"/>
                  </a:lnTo>
                  <a:lnTo>
                    <a:pt x="2348" y="206"/>
                  </a:lnTo>
                  <a:lnTo>
                    <a:pt x="2327" y="211"/>
                  </a:lnTo>
                  <a:lnTo>
                    <a:pt x="2306" y="217"/>
                  </a:lnTo>
                  <a:lnTo>
                    <a:pt x="2281" y="223"/>
                  </a:lnTo>
                  <a:lnTo>
                    <a:pt x="2254" y="227"/>
                  </a:lnTo>
                  <a:lnTo>
                    <a:pt x="2225" y="232"/>
                  </a:lnTo>
                  <a:lnTo>
                    <a:pt x="2192" y="234"/>
                  </a:lnTo>
                  <a:lnTo>
                    <a:pt x="2160" y="236"/>
                  </a:lnTo>
                  <a:lnTo>
                    <a:pt x="2129" y="238"/>
                  </a:lnTo>
                  <a:lnTo>
                    <a:pt x="2096" y="240"/>
                  </a:lnTo>
                  <a:lnTo>
                    <a:pt x="2066" y="242"/>
                  </a:lnTo>
                  <a:lnTo>
                    <a:pt x="2037" y="244"/>
                  </a:lnTo>
                  <a:lnTo>
                    <a:pt x="2006" y="248"/>
                  </a:lnTo>
                  <a:lnTo>
                    <a:pt x="1977" y="250"/>
                  </a:lnTo>
                  <a:lnTo>
                    <a:pt x="1951" y="252"/>
                  </a:lnTo>
                  <a:lnTo>
                    <a:pt x="1922" y="254"/>
                  </a:lnTo>
                  <a:lnTo>
                    <a:pt x="1897" y="256"/>
                  </a:lnTo>
                  <a:lnTo>
                    <a:pt x="1870" y="257"/>
                  </a:lnTo>
                  <a:lnTo>
                    <a:pt x="1845" y="259"/>
                  </a:lnTo>
                  <a:lnTo>
                    <a:pt x="1820" y="261"/>
                  </a:lnTo>
                  <a:lnTo>
                    <a:pt x="1797" y="265"/>
                  </a:lnTo>
                  <a:lnTo>
                    <a:pt x="1774" y="267"/>
                  </a:lnTo>
                  <a:lnTo>
                    <a:pt x="1762" y="267"/>
                  </a:lnTo>
                  <a:lnTo>
                    <a:pt x="1751" y="269"/>
                  </a:lnTo>
                  <a:lnTo>
                    <a:pt x="1737" y="271"/>
                  </a:lnTo>
                  <a:lnTo>
                    <a:pt x="1724" y="271"/>
                  </a:lnTo>
                  <a:lnTo>
                    <a:pt x="1709" y="273"/>
                  </a:lnTo>
                  <a:lnTo>
                    <a:pt x="1691" y="275"/>
                  </a:lnTo>
                  <a:lnTo>
                    <a:pt x="1676" y="277"/>
                  </a:lnTo>
                  <a:lnTo>
                    <a:pt x="1657" y="279"/>
                  </a:lnTo>
                  <a:lnTo>
                    <a:pt x="1638" y="280"/>
                  </a:lnTo>
                  <a:lnTo>
                    <a:pt x="1618" y="282"/>
                  </a:lnTo>
                  <a:lnTo>
                    <a:pt x="1597" y="284"/>
                  </a:lnTo>
                  <a:lnTo>
                    <a:pt x="1574" y="286"/>
                  </a:lnTo>
                  <a:lnTo>
                    <a:pt x="1551" y="288"/>
                  </a:lnTo>
                  <a:lnTo>
                    <a:pt x="1528" y="292"/>
                  </a:lnTo>
                  <a:lnTo>
                    <a:pt x="1503" y="294"/>
                  </a:lnTo>
                  <a:lnTo>
                    <a:pt x="1476" y="296"/>
                  </a:lnTo>
                  <a:lnTo>
                    <a:pt x="1450" y="298"/>
                  </a:lnTo>
                  <a:lnTo>
                    <a:pt x="1423" y="302"/>
                  </a:lnTo>
                  <a:lnTo>
                    <a:pt x="1394" y="304"/>
                  </a:lnTo>
                  <a:lnTo>
                    <a:pt x="1363" y="307"/>
                  </a:lnTo>
                  <a:lnTo>
                    <a:pt x="1332" y="309"/>
                  </a:lnTo>
                  <a:lnTo>
                    <a:pt x="1300" y="313"/>
                  </a:lnTo>
                  <a:lnTo>
                    <a:pt x="1267" y="317"/>
                  </a:lnTo>
                  <a:lnTo>
                    <a:pt x="1233" y="319"/>
                  </a:lnTo>
                  <a:lnTo>
                    <a:pt x="1198" y="323"/>
                  </a:lnTo>
                  <a:lnTo>
                    <a:pt x="1162" y="327"/>
                  </a:lnTo>
                  <a:lnTo>
                    <a:pt x="1125" y="328"/>
                  </a:lnTo>
                  <a:lnTo>
                    <a:pt x="1087" y="332"/>
                  </a:lnTo>
                  <a:lnTo>
                    <a:pt x="1048" y="336"/>
                  </a:lnTo>
                  <a:lnTo>
                    <a:pt x="1008" y="340"/>
                  </a:lnTo>
                  <a:lnTo>
                    <a:pt x="968" y="344"/>
                  </a:lnTo>
                  <a:lnTo>
                    <a:pt x="925" y="348"/>
                  </a:lnTo>
                  <a:lnTo>
                    <a:pt x="881" y="352"/>
                  </a:lnTo>
                  <a:lnTo>
                    <a:pt x="837" y="353"/>
                  </a:lnTo>
                  <a:lnTo>
                    <a:pt x="793" y="357"/>
                  </a:lnTo>
                  <a:lnTo>
                    <a:pt x="753" y="359"/>
                  </a:lnTo>
                  <a:lnTo>
                    <a:pt x="712" y="363"/>
                  </a:lnTo>
                  <a:lnTo>
                    <a:pt x="676" y="365"/>
                  </a:lnTo>
                  <a:lnTo>
                    <a:pt x="639" y="367"/>
                  </a:lnTo>
                  <a:lnTo>
                    <a:pt x="605" y="369"/>
                  </a:lnTo>
                  <a:lnTo>
                    <a:pt x="572" y="371"/>
                  </a:lnTo>
                  <a:lnTo>
                    <a:pt x="540" y="373"/>
                  </a:lnTo>
                  <a:lnTo>
                    <a:pt x="511" y="375"/>
                  </a:lnTo>
                  <a:lnTo>
                    <a:pt x="484" y="375"/>
                  </a:lnTo>
                  <a:lnTo>
                    <a:pt x="457" y="376"/>
                  </a:lnTo>
                  <a:lnTo>
                    <a:pt x="432" y="376"/>
                  </a:lnTo>
                  <a:lnTo>
                    <a:pt x="411" y="376"/>
                  </a:lnTo>
                  <a:lnTo>
                    <a:pt x="390" y="376"/>
                  </a:lnTo>
                  <a:lnTo>
                    <a:pt x="353" y="376"/>
                  </a:lnTo>
                  <a:lnTo>
                    <a:pt x="319" y="376"/>
                  </a:lnTo>
                  <a:lnTo>
                    <a:pt x="284" y="375"/>
                  </a:lnTo>
                  <a:lnTo>
                    <a:pt x="252" y="373"/>
                  </a:lnTo>
                  <a:lnTo>
                    <a:pt x="223" y="369"/>
                  </a:lnTo>
                  <a:lnTo>
                    <a:pt x="194" y="365"/>
                  </a:lnTo>
                  <a:lnTo>
                    <a:pt x="181" y="363"/>
                  </a:lnTo>
                  <a:lnTo>
                    <a:pt x="167" y="359"/>
                  </a:lnTo>
                  <a:lnTo>
                    <a:pt x="154" y="357"/>
                  </a:lnTo>
                  <a:lnTo>
                    <a:pt x="142" y="353"/>
                  </a:lnTo>
                  <a:lnTo>
                    <a:pt x="125" y="348"/>
                  </a:lnTo>
                  <a:lnTo>
                    <a:pt x="110" y="342"/>
                  </a:lnTo>
                  <a:lnTo>
                    <a:pt x="94" y="336"/>
                  </a:lnTo>
                  <a:lnTo>
                    <a:pt x="81" y="332"/>
                  </a:lnTo>
                  <a:lnTo>
                    <a:pt x="69" y="327"/>
                  </a:lnTo>
                  <a:lnTo>
                    <a:pt x="58" y="321"/>
                  </a:lnTo>
                  <a:lnTo>
                    <a:pt x="46" y="315"/>
                  </a:lnTo>
                  <a:lnTo>
                    <a:pt x="37" y="309"/>
                  </a:lnTo>
                  <a:lnTo>
                    <a:pt x="29" y="304"/>
                  </a:lnTo>
                  <a:lnTo>
                    <a:pt x="21" y="300"/>
                  </a:lnTo>
                  <a:lnTo>
                    <a:pt x="16" y="294"/>
                  </a:lnTo>
                  <a:lnTo>
                    <a:pt x="10" y="288"/>
                  </a:lnTo>
                  <a:lnTo>
                    <a:pt x="6" y="282"/>
                  </a:lnTo>
                  <a:lnTo>
                    <a:pt x="2" y="277"/>
                  </a:lnTo>
                  <a:lnTo>
                    <a:pt x="2" y="273"/>
                  </a:lnTo>
                  <a:lnTo>
                    <a:pt x="0" y="267"/>
                  </a:lnTo>
                  <a:lnTo>
                    <a:pt x="2" y="257"/>
                  </a:lnTo>
                  <a:lnTo>
                    <a:pt x="4" y="250"/>
                  </a:lnTo>
                  <a:lnTo>
                    <a:pt x="10" y="242"/>
                  </a:lnTo>
                  <a:lnTo>
                    <a:pt x="16" y="234"/>
                  </a:lnTo>
                  <a:lnTo>
                    <a:pt x="23" y="229"/>
                  </a:lnTo>
                  <a:lnTo>
                    <a:pt x="33" y="223"/>
                  </a:lnTo>
                  <a:lnTo>
                    <a:pt x="44" y="215"/>
                  </a:lnTo>
                  <a:lnTo>
                    <a:pt x="58" y="211"/>
                  </a:lnTo>
                  <a:lnTo>
                    <a:pt x="73" y="206"/>
                  </a:lnTo>
                  <a:lnTo>
                    <a:pt x="90" y="202"/>
                  </a:lnTo>
                  <a:lnTo>
                    <a:pt x="108" y="198"/>
                  </a:lnTo>
                  <a:lnTo>
                    <a:pt x="129" y="194"/>
                  </a:lnTo>
                  <a:lnTo>
                    <a:pt x="150" y="190"/>
                  </a:lnTo>
                  <a:lnTo>
                    <a:pt x="175" y="188"/>
                  </a:lnTo>
                  <a:lnTo>
                    <a:pt x="200" y="186"/>
                  </a:lnTo>
                  <a:lnTo>
                    <a:pt x="227" y="185"/>
                  </a:lnTo>
                  <a:lnTo>
                    <a:pt x="423" y="169"/>
                  </a:lnTo>
                  <a:lnTo>
                    <a:pt x="616" y="152"/>
                  </a:lnTo>
                  <a:lnTo>
                    <a:pt x="808" y="133"/>
                  </a:lnTo>
                  <a:lnTo>
                    <a:pt x="1000" y="113"/>
                  </a:lnTo>
                  <a:lnTo>
                    <a:pt x="1190" y="92"/>
                  </a:lnTo>
                  <a:lnTo>
                    <a:pt x="1379" y="69"/>
                  </a:lnTo>
                  <a:lnTo>
                    <a:pt x="1567" y="46"/>
                  </a:lnTo>
                  <a:lnTo>
                    <a:pt x="1753" y="23"/>
                  </a:lnTo>
                  <a:lnTo>
                    <a:pt x="1778" y="19"/>
                  </a:lnTo>
                  <a:lnTo>
                    <a:pt x="1803" y="16"/>
                  </a:lnTo>
                  <a:lnTo>
                    <a:pt x="1826" y="14"/>
                  </a:lnTo>
                  <a:lnTo>
                    <a:pt x="1847" y="12"/>
                  </a:lnTo>
                  <a:lnTo>
                    <a:pt x="1866" y="10"/>
                  </a:lnTo>
                  <a:lnTo>
                    <a:pt x="1885" y="8"/>
                  </a:lnTo>
                  <a:lnTo>
                    <a:pt x="1903" y="6"/>
                  </a:lnTo>
                  <a:lnTo>
                    <a:pt x="1918" y="4"/>
                  </a:lnTo>
                  <a:lnTo>
                    <a:pt x="1931" y="2"/>
                  </a:lnTo>
                  <a:lnTo>
                    <a:pt x="1945" y="2"/>
                  </a:lnTo>
                  <a:lnTo>
                    <a:pt x="1956" y="0"/>
                  </a:lnTo>
                  <a:lnTo>
                    <a:pt x="1966" y="0"/>
                  </a:lnTo>
                  <a:lnTo>
                    <a:pt x="1976" y="0"/>
                  </a:lnTo>
                  <a:lnTo>
                    <a:pt x="1981" y="0"/>
                  </a:lnTo>
                  <a:lnTo>
                    <a:pt x="1989" y="0"/>
                  </a:lnTo>
                  <a:lnTo>
                    <a:pt x="1993" y="0"/>
                  </a:lnTo>
                  <a:lnTo>
                    <a:pt x="199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3651035" y="4871221"/>
              <a:ext cx="744980" cy="96261"/>
            </a:xfrm>
            <a:custGeom>
              <a:avLst/>
              <a:gdLst/>
              <a:ahLst/>
              <a:cxnLst>
                <a:cxn ang="0">
                  <a:pos x="1896" y="0"/>
                </a:cxn>
                <a:cxn ang="0">
                  <a:pos x="1939" y="6"/>
                </a:cxn>
                <a:cxn ang="0">
                  <a:pos x="1989" y="18"/>
                </a:cxn>
                <a:cxn ang="0">
                  <a:pos x="2042" y="33"/>
                </a:cxn>
                <a:cxn ang="0">
                  <a:pos x="2104" y="56"/>
                </a:cxn>
                <a:cxn ang="0">
                  <a:pos x="2163" y="85"/>
                </a:cxn>
                <a:cxn ang="0">
                  <a:pos x="2207" y="112"/>
                </a:cxn>
                <a:cxn ang="0">
                  <a:pos x="2242" y="138"/>
                </a:cxn>
                <a:cxn ang="0">
                  <a:pos x="2267" y="161"/>
                </a:cxn>
                <a:cxn ang="0">
                  <a:pos x="2282" y="183"/>
                </a:cxn>
                <a:cxn ang="0">
                  <a:pos x="2288" y="202"/>
                </a:cxn>
                <a:cxn ang="0">
                  <a:pos x="2284" y="215"/>
                </a:cxn>
                <a:cxn ang="0">
                  <a:pos x="2275" y="223"/>
                </a:cxn>
                <a:cxn ang="0">
                  <a:pos x="2259" y="231"/>
                </a:cxn>
                <a:cxn ang="0">
                  <a:pos x="2238" y="234"/>
                </a:cxn>
                <a:cxn ang="0">
                  <a:pos x="2207" y="236"/>
                </a:cxn>
                <a:cxn ang="0">
                  <a:pos x="2109" y="238"/>
                </a:cxn>
                <a:cxn ang="0">
                  <a:pos x="1985" y="238"/>
                </a:cxn>
                <a:cxn ang="0">
                  <a:pos x="1862" y="242"/>
                </a:cxn>
                <a:cxn ang="0">
                  <a:pos x="1745" y="248"/>
                </a:cxn>
                <a:cxn ang="0">
                  <a:pos x="1633" y="256"/>
                </a:cxn>
                <a:cxn ang="0">
                  <a:pos x="1505" y="263"/>
                </a:cxn>
                <a:cxn ang="0">
                  <a:pos x="1349" y="271"/>
                </a:cxn>
                <a:cxn ang="0">
                  <a:pos x="1209" y="279"/>
                </a:cxn>
                <a:cxn ang="0">
                  <a:pos x="1084" y="284"/>
                </a:cxn>
                <a:cxn ang="0">
                  <a:pos x="977" y="290"/>
                </a:cxn>
                <a:cxn ang="0">
                  <a:pos x="883" y="296"/>
                </a:cxn>
                <a:cxn ang="0">
                  <a:pos x="806" y="300"/>
                </a:cxn>
                <a:cxn ang="0">
                  <a:pos x="745" y="302"/>
                </a:cxn>
                <a:cxn ang="0">
                  <a:pos x="700" y="305"/>
                </a:cxn>
                <a:cxn ang="0">
                  <a:pos x="670" y="307"/>
                </a:cxn>
                <a:cxn ang="0">
                  <a:pos x="656" y="307"/>
                </a:cxn>
                <a:cxn ang="0">
                  <a:pos x="597" y="311"/>
                </a:cxn>
                <a:cxn ang="0">
                  <a:pos x="514" y="317"/>
                </a:cxn>
                <a:cxn ang="0">
                  <a:pos x="439" y="321"/>
                </a:cxn>
                <a:cxn ang="0">
                  <a:pos x="374" y="323"/>
                </a:cxn>
                <a:cxn ang="0">
                  <a:pos x="317" y="325"/>
                </a:cxn>
                <a:cxn ang="0">
                  <a:pos x="263" y="325"/>
                </a:cxn>
                <a:cxn ang="0">
                  <a:pos x="207" y="321"/>
                </a:cxn>
                <a:cxn ang="0">
                  <a:pos x="159" y="315"/>
                </a:cxn>
                <a:cxn ang="0">
                  <a:pos x="119" y="304"/>
                </a:cxn>
                <a:cxn ang="0">
                  <a:pos x="82" y="290"/>
                </a:cxn>
                <a:cxn ang="0">
                  <a:pos x="55" y="273"/>
                </a:cxn>
                <a:cxn ang="0">
                  <a:pos x="23" y="238"/>
                </a:cxn>
                <a:cxn ang="0">
                  <a:pos x="4" y="202"/>
                </a:cxn>
                <a:cxn ang="0">
                  <a:pos x="0" y="185"/>
                </a:cxn>
                <a:cxn ang="0">
                  <a:pos x="0" y="165"/>
                </a:cxn>
                <a:cxn ang="0">
                  <a:pos x="7" y="148"/>
                </a:cxn>
                <a:cxn ang="0">
                  <a:pos x="21" y="135"/>
                </a:cxn>
                <a:cxn ang="0">
                  <a:pos x="42" y="127"/>
                </a:cxn>
                <a:cxn ang="0">
                  <a:pos x="69" y="121"/>
                </a:cxn>
                <a:cxn ang="0">
                  <a:pos x="267" y="113"/>
                </a:cxn>
                <a:cxn ang="0">
                  <a:pos x="779" y="87"/>
                </a:cxn>
                <a:cxn ang="0">
                  <a:pos x="1263" y="48"/>
                </a:cxn>
                <a:cxn ang="0">
                  <a:pos x="1501" y="25"/>
                </a:cxn>
                <a:cxn ang="0">
                  <a:pos x="1608" y="16"/>
                </a:cxn>
                <a:cxn ang="0">
                  <a:pos x="1701" y="8"/>
                </a:cxn>
                <a:cxn ang="0">
                  <a:pos x="1777" y="2"/>
                </a:cxn>
                <a:cxn ang="0">
                  <a:pos x="1839" y="0"/>
                </a:cxn>
                <a:cxn ang="0">
                  <a:pos x="1871" y="0"/>
                </a:cxn>
              </a:cxnLst>
              <a:rect l="0" t="0" r="r" b="b"/>
              <a:pathLst>
                <a:path w="2288" h="325">
                  <a:moveTo>
                    <a:pt x="1871" y="0"/>
                  </a:moveTo>
                  <a:lnTo>
                    <a:pt x="1883" y="0"/>
                  </a:lnTo>
                  <a:lnTo>
                    <a:pt x="1896" y="0"/>
                  </a:lnTo>
                  <a:lnTo>
                    <a:pt x="1910" y="2"/>
                  </a:lnTo>
                  <a:lnTo>
                    <a:pt x="1923" y="4"/>
                  </a:lnTo>
                  <a:lnTo>
                    <a:pt x="1939" y="6"/>
                  </a:lnTo>
                  <a:lnTo>
                    <a:pt x="1954" y="10"/>
                  </a:lnTo>
                  <a:lnTo>
                    <a:pt x="1971" y="14"/>
                  </a:lnTo>
                  <a:lnTo>
                    <a:pt x="1989" y="18"/>
                  </a:lnTo>
                  <a:lnTo>
                    <a:pt x="2006" y="21"/>
                  </a:lnTo>
                  <a:lnTo>
                    <a:pt x="2023" y="27"/>
                  </a:lnTo>
                  <a:lnTo>
                    <a:pt x="2042" y="33"/>
                  </a:lnTo>
                  <a:lnTo>
                    <a:pt x="2061" y="41"/>
                  </a:lnTo>
                  <a:lnTo>
                    <a:pt x="2083" y="48"/>
                  </a:lnTo>
                  <a:lnTo>
                    <a:pt x="2104" y="56"/>
                  </a:lnTo>
                  <a:lnTo>
                    <a:pt x="2125" y="65"/>
                  </a:lnTo>
                  <a:lnTo>
                    <a:pt x="2146" y="75"/>
                  </a:lnTo>
                  <a:lnTo>
                    <a:pt x="2163" y="85"/>
                  </a:lnTo>
                  <a:lnTo>
                    <a:pt x="2179" y="94"/>
                  </a:lnTo>
                  <a:lnTo>
                    <a:pt x="2194" y="104"/>
                  </a:lnTo>
                  <a:lnTo>
                    <a:pt x="2207" y="112"/>
                  </a:lnTo>
                  <a:lnTo>
                    <a:pt x="2219" y="121"/>
                  </a:lnTo>
                  <a:lnTo>
                    <a:pt x="2232" y="129"/>
                  </a:lnTo>
                  <a:lnTo>
                    <a:pt x="2242" y="138"/>
                  </a:lnTo>
                  <a:lnTo>
                    <a:pt x="2252" y="146"/>
                  </a:lnTo>
                  <a:lnTo>
                    <a:pt x="2259" y="154"/>
                  </a:lnTo>
                  <a:lnTo>
                    <a:pt x="2267" y="161"/>
                  </a:lnTo>
                  <a:lnTo>
                    <a:pt x="2273" y="167"/>
                  </a:lnTo>
                  <a:lnTo>
                    <a:pt x="2278" y="175"/>
                  </a:lnTo>
                  <a:lnTo>
                    <a:pt x="2282" y="183"/>
                  </a:lnTo>
                  <a:lnTo>
                    <a:pt x="2286" y="188"/>
                  </a:lnTo>
                  <a:lnTo>
                    <a:pt x="2286" y="196"/>
                  </a:lnTo>
                  <a:lnTo>
                    <a:pt x="2288" y="202"/>
                  </a:lnTo>
                  <a:lnTo>
                    <a:pt x="2288" y="206"/>
                  </a:lnTo>
                  <a:lnTo>
                    <a:pt x="2286" y="211"/>
                  </a:lnTo>
                  <a:lnTo>
                    <a:pt x="2284" y="215"/>
                  </a:lnTo>
                  <a:lnTo>
                    <a:pt x="2282" y="217"/>
                  </a:lnTo>
                  <a:lnTo>
                    <a:pt x="2278" y="221"/>
                  </a:lnTo>
                  <a:lnTo>
                    <a:pt x="2275" y="223"/>
                  </a:lnTo>
                  <a:lnTo>
                    <a:pt x="2271" y="227"/>
                  </a:lnTo>
                  <a:lnTo>
                    <a:pt x="2265" y="229"/>
                  </a:lnTo>
                  <a:lnTo>
                    <a:pt x="2259" y="231"/>
                  </a:lnTo>
                  <a:lnTo>
                    <a:pt x="2253" y="233"/>
                  </a:lnTo>
                  <a:lnTo>
                    <a:pt x="2246" y="234"/>
                  </a:lnTo>
                  <a:lnTo>
                    <a:pt x="2238" y="234"/>
                  </a:lnTo>
                  <a:lnTo>
                    <a:pt x="2229" y="236"/>
                  </a:lnTo>
                  <a:lnTo>
                    <a:pt x="2219" y="236"/>
                  </a:lnTo>
                  <a:lnTo>
                    <a:pt x="2207" y="236"/>
                  </a:lnTo>
                  <a:lnTo>
                    <a:pt x="2196" y="238"/>
                  </a:lnTo>
                  <a:lnTo>
                    <a:pt x="2152" y="238"/>
                  </a:lnTo>
                  <a:lnTo>
                    <a:pt x="2109" y="238"/>
                  </a:lnTo>
                  <a:lnTo>
                    <a:pt x="2067" y="238"/>
                  </a:lnTo>
                  <a:lnTo>
                    <a:pt x="2025" y="238"/>
                  </a:lnTo>
                  <a:lnTo>
                    <a:pt x="1985" y="238"/>
                  </a:lnTo>
                  <a:lnTo>
                    <a:pt x="1942" y="240"/>
                  </a:lnTo>
                  <a:lnTo>
                    <a:pt x="1902" y="242"/>
                  </a:lnTo>
                  <a:lnTo>
                    <a:pt x="1862" y="242"/>
                  </a:lnTo>
                  <a:lnTo>
                    <a:pt x="1823" y="244"/>
                  </a:lnTo>
                  <a:lnTo>
                    <a:pt x="1783" y="246"/>
                  </a:lnTo>
                  <a:lnTo>
                    <a:pt x="1745" y="248"/>
                  </a:lnTo>
                  <a:lnTo>
                    <a:pt x="1708" y="250"/>
                  </a:lnTo>
                  <a:lnTo>
                    <a:pt x="1670" y="252"/>
                  </a:lnTo>
                  <a:lnTo>
                    <a:pt x="1633" y="256"/>
                  </a:lnTo>
                  <a:lnTo>
                    <a:pt x="1597" y="257"/>
                  </a:lnTo>
                  <a:lnTo>
                    <a:pt x="1560" y="261"/>
                  </a:lnTo>
                  <a:lnTo>
                    <a:pt x="1505" y="263"/>
                  </a:lnTo>
                  <a:lnTo>
                    <a:pt x="1451" y="267"/>
                  </a:lnTo>
                  <a:lnTo>
                    <a:pt x="1399" y="269"/>
                  </a:lnTo>
                  <a:lnTo>
                    <a:pt x="1349" y="271"/>
                  </a:lnTo>
                  <a:lnTo>
                    <a:pt x="1301" y="273"/>
                  </a:lnTo>
                  <a:lnTo>
                    <a:pt x="1253" y="277"/>
                  </a:lnTo>
                  <a:lnTo>
                    <a:pt x="1209" y="279"/>
                  </a:lnTo>
                  <a:lnTo>
                    <a:pt x="1165" y="280"/>
                  </a:lnTo>
                  <a:lnTo>
                    <a:pt x="1125" y="282"/>
                  </a:lnTo>
                  <a:lnTo>
                    <a:pt x="1084" y="284"/>
                  </a:lnTo>
                  <a:lnTo>
                    <a:pt x="1046" y="286"/>
                  </a:lnTo>
                  <a:lnTo>
                    <a:pt x="1011" y="288"/>
                  </a:lnTo>
                  <a:lnTo>
                    <a:pt x="977" y="290"/>
                  </a:lnTo>
                  <a:lnTo>
                    <a:pt x="944" y="292"/>
                  </a:lnTo>
                  <a:lnTo>
                    <a:pt x="912" y="294"/>
                  </a:lnTo>
                  <a:lnTo>
                    <a:pt x="883" y="296"/>
                  </a:lnTo>
                  <a:lnTo>
                    <a:pt x="856" y="296"/>
                  </a:lnTo>
                  <a:lnTo>
                    <a:pt x="831" y="298"/>
                  </a:lnTo>
                  <a:lnTo>
                    <a:pt x="806" y="300"/>
                  </a:lnTo>
                  <a:lnTo>
                    <a:pt x="785" y="300"/>
                  </a:lnTo>
                  <a:lnTo>
                    <a:pt x="764" y="302"/>
                  </a:lnTo>
                  <a:lnTo>
                    <a:pt x="745" y="302"/>
                  </a:lnTo>
                  <a:lnTo>
                    <a:pt x="727" y="304"/>
                  </a:lnTo>
                  <a:lnTo>
                    <a:pt x="714" y="304"/>
                  </a:lnTo>
                  <a:lnTo>
                    <a:pt x="700" y="305"/>
                  </a:lnTo>
                  <a:lnTo>
                    <a:pt x="689" y="305"/>
                  </a:lnTo>
                  <a:lnTo>
                    <a:pt x="679" y="305"/>
                  </a:lnTo>
                  <a:lnTo>
                    <a:pt x="670" y="307"/>
                  </a:lnTo>
                  <a:lnTo>
                    <a:pt x="664" y="307"/>
                  </a:lnTo>
                  <a:lnTo>
                    <a:pt x="660" y="307"/>
                  </a:lnTo>
                  <a:lnTo>
                    <a:pt x="656" y="307"/>
                  </a:lnTo>
                  <a:lnTo>
                    <a:pt x="656" y="307"/>
                  </a:lnTo>
                  <a:lnTo>
                    <a:pt x="626" y="309"/>
                  </a:lnTo>
                  <a:lnTo>
                    <a:pt x="597" y="311"/>
                  </a:lnTo>
                  <a:lnTo>
                    <a:pt x="568" y="313"/>
                  </a:lnTo>
                  <a:lnTo>
                    <a:pt x="541" y="315"/>
                  </a:lnTo>
                  <a:lnTo>
                    <a:pt x="514" y="317"/>
                  </a:lnTo>
                  <a:lnTo>
                    <a:pt x="489" y="319"/>
                  </a:lnTo>
                  <a:lnTo>
                    <a:pt x="464" y="319"/>
                  </a:lnTo>
                  <a:lnTo>
                    <a:pt x="439" y="321"/>
                  </a:lnTo>
                  <a:lnTo>
                    <a:pt x="416" y="321"/>
                  </a:lnTo>
                  <a:lnTo>
                    <a:pt x="395" y="323"/>
                  </a:lnTo>
                  <a:lnTo>
                    <a:pt x="374" y="323"/>
                  </a:lnTo>
                  <a:lnTo>
                    <a:pt x="353" y="323"/>
                  </a:lnTo>
                  <a:lnTo>
                    <a:pt x="334" y="325"/>
                  </a:lnTo>
                  <a:lnTo>
                    <a:pt x="317" y="325"/>
                  </a:lnTo>
                  <a:lnTo>
                    <a:pt x="299" y="325"/>
                  </a:lnTo>
                  <a:lnTo>
                    <a:pt x="282" y="325"/>
                  </a:lnTo>
                  <a:lnTo>
                    <a:pt x="263" y="325"/>
                  </a:lnTo>
                  <a:lnTo>
                    <a:pt x="244" y="325"/>
                  </a:lnTo>
                  <a:lnTo>
                    <a:pt x="226" y="323"/>
                  </a:lnTo>
                  <a:lnTo>
                    <a:pt x="207" y="321"/>
                  </a:lnTo>
                  <a:lnTo>
                    <a:pt x="192" y="319"/>
                  </a:lnTo>
                  <a:lnTo>
                    <a:pt x="174" y="317"/>
                  </a:lnTo>
                  <a:lnTo>
                    <a:pt x="159" y="315"/>
                  </a:lnTo>
                  <a:lnTo>
                    <a:pt x="146" y="311"/>
                  </a:lnTo>
                  <a:lnTo>
                    <a:pt x="130" y="307"/>
                  </a:lnTo>
                  <a:lnTo>
                    <a:pt x="119" y="304"/>
                  </a:lnTo>
                  <a:lnTo>
                    <a:pt x="105" y="300"/>
                  </a:lnTo>
                  <a:lnTo>
                    <a:pt x="94" y="296"/>
                  </a:lnTo>
                  <a:lnTo>
                    <a:pt x="82" y="290"/>
                  </a:lnTo>
                  <a:lnTo>
                    <a:pt x="73" y="284"/>
                  </a:lnTo>
                  <a:lnTo>
                    <a:pt x="65" y="279"/>
                  </a:lnTo>
                  <a:lnTo>
                    <a:pt x="55" y="273"/>
                  </a:lnTo>
                  <a:lnTo>
                    <a:pt x="44" y="261"/>
                  </a:lnTo>
                  <a:lnTo>
                    <a:pt x="32" y="250"/>
                  </a:lnTo>
                  <a:lnTo>
                    <a:pt x="23" y="238"/>
                  </a:lnTo>
                  <a:lnTo>
                    <a:pt x="15" y="227"/>
                  </a:lnTo>
                  <a:lnTo>
                    <a:pt x="7" y="213"/>
                  </a:lnTo>
                  <a:lnTo>
                    <a:pt x="4" y="202"/>
                  </a:lnTo>
                  <a:lnTo>
                    <a:pt x="2" y="196"/>
                  </a:lnTo>
                  <a:lnTo>
                    <a:pt x="0" y="190"/>
                  </a:lnTo>
                  <a:lnTo>
                    <a:pt x="0" y="185"/>
                  </a:lnTo>
                  <a:lnTo>
                    <a:pt x="0" y="179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2" y="160"/>
                  </a:lnTo>
                  <a:lnTo>
                    <a:pt x="6" y="154"/>
                  </a:lnTo>
                  <a:lnTo>
                    <a:pt x="7" y="148"/>
                  </a:lnTo>
                  <a:lnTo>
                    <a:pt x="11" y="142"/>
                  </a:lnTo>
                  <a:lnTo>
                    <a:pt x="17" y="138"/>
                  </a:lnTo>
                  <a:lnTo>
                    <a:pt x="21" y="135"/>
                  </a:lnTo>
                  <a:lnTo>
                    <a:pt x="27" y="131"/>
                  </a:lnTo>
                  <a:lnTo>
                    <a:pt x="34" y="129"/>
                  </a:lnTo>
                  <a:lnTo>
                    <a:pt x="42" y="127"/>
                  </a:lnTo>
                  <a:lnTo>
                    <a:pt x="50" y="125"/>
                  </a:lnTo>
                  <a:lnTo>
                    <a:pt x="59" y="123"/>
                  </a:lnTo>
                  <a:lnTo>
                    <a:pt x="69" y="121"/>
                  </a:lnTo>
                  <a:lnTo>
                    <a:pt x="80" y="121"/>
                  </a:lnTo>
                  <a:lnTo>
                    <a:pt x="92" y="121"/>
                  </a:lnTo>
                  <a:lnTo>
                    <a:pt x="267" y="113"/>
                  </a:lnTo>
                  <a:lnTo>
                    <a:pt x="441" y="106"/>
                  </a:lnTo>
                  <a:lnTo>
                    <a:pt x="610" y="96"/>
                  </a:lnTo>
                  <a:lnTo>
                    <a:pt x="779" y="87"/>
                  </a:lnTo>
                  <a:lnTo>
                    <a:pt x="944" y="75"/>
                  </a:lnTo>
                  <a:lnTo>
                    <a:pt x="1106" y="64"/>
                  </a:lnTo>
                  <a:lnTo>
                    <a:pt x="1263" y="48"/>
                  </a:lnTo>
                  <a:lnTo>
                    <a:pt x="1418" y="35"/>
                  </a:lnTo>
                  <a:lnTo>
                    <a:pt x="1461" y="29"/>
                  </a:lnTo>
                  <a:lnTo>
                    <a:pt x="1501" y="25"/>
                  </a:lnTo>
                  <a:lnTo>
                    <a:pt x="1537" y="21"/>
                  </a:lnTo>
                  <a:lnTo>
                    <a:pt x="1574" y="19"/>
                  </a:lnTo>
                  <a:lnTo>
                    <a:pt x="1608" y="16"/>
                  </a:lnTo>
                  <a:lnTo>
                    <a:pt x="1641" y="12"/>
                  </a:lnTo>
                  <a:lnTo>
                    <a:pt x="1672" y="10"/>
                  </a:lnTo>
                  <a:lnTo>
                    <a:pt x="1701" y="8"/>
                  </a:lnTo>
                  <a:lnTo>
                    <a:pt x="1727" y="6"/>
                  </a:lnTo>
                  <a:lnTo>
                    <a:pt x="1754" y="4"/>
                  </a:lnTo>
                  <a:lnTo>
                    <a:pt x="1777" y="2"/>
                  </a:lnTo>
                  <a:lnTo>
                    <a:pt x="1799" y="2"/>
                  </a:lnTo>
                  <a:lnTo>
                    <a:pt x="1820" y="0"/>
                  </a:lnTo>
                  <a:lnTo>
                    <a:pt x="1839" y="0"/>
                  </a:lnTo>
                  <a:lnTo>
                    <a:pt x="1856" y="0"/>
                  </a:lnTo>
                  <a:lnTo>
                    <a:pt x="1871" y="0"/>
                  </a:lnTo>
                  <a:lnTo>
                    <a:pt x="187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8674" name="Picture 2" descr="File:Yokeback armchair and painting table, Ming dynasty, Metropolitan Museum of Art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105400" y="3505200"/>
            <a:ext cx="3704286" cy="28194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096000" y="3048000"/>
            <a:ext cx="1600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0" dirty="0">
                <a:solidFill>
                  <a:srgbClr val="00B0F0"/>
                </a:solidFill>
                <a:latin typeface="Adobe Kaiti Std R" pitchFamily="18" charset="-128"/>
                <a:ea typeface="Adobe Kaiti Std R" pitchFamily="18" charset="-128"/>
              </a:rPr>
              <a:t>桌</a:t>
            </a:r>
            <a:endParaRPr lang="en-US" sz="20000" dirty="0">
              <a:solidFill>
                <a:srgbClr val="00B0F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3" name="Picture 2" descr="C:\Users\Meishing\Dropbox\meizhouhuayu\pics\5.14.png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5105400" y="1371600"/>
            <a:ext cx="1100973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2438400" y="3124200"/>
            <a:ext cx="1752600" cy="584775"/>
          </a:xfrm>
          <a:prstGeom prst="rect">
            <a:avLst/>
          </a:prstGeom>
          <a:solidFill>
            <a:srgbClr val="ECEA9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桌巾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8400" y="4800600"/>
            <a:ext cx="1752600" cy="584775"/>
          </a:xfrm>
          <a:prstGeom prst="rect">
            <a:avLst/>
          </a:prstGeom>
          <a:solidFill>
            <a:srgbClr val="ECEA9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桌面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400" y="3962400"/>
            <a:ext cx="1752600" cy="584775"/>
          </a:xfrm>
          <a:prstGeom prst="rect">
            <a:avLst/>
          </a:prstGeom>
          <a:solidFill>
            <a:srgbClr val="ECEA9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方桌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051938"/>
      </p:ext>
    </p:extLst>
  </p:cSld>
  <p:clrMapOvr>
    <a:masterClrMapping/>
  </p:clrMapOvr>
  <p:transition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eishing\Dropbox\meizhouhuayu\pics\39.52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800600" y="1447800"/>
            <a:ext cx="3343275" cy="1028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3657600" y="3352800"/>
            <a:ext cx="2057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沙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发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223" name="AutoShape 7" descr="data:image/jpeg;base64,/9j/4AAQSkZJRgABAQAAAQABAAD/2wCEAAkGBxQTEBQUEhQWEBUVFBQYFBUPFRQQFRQVFBQWFhQWFRQYHDQiGBonHBQVITEhJSkrLi4uFx8zODMsNygtLisBCgoKDg0OGxAQGjckICQsLCwvNTQsLjAtLC4sLiwsLCwsLCwvLywsLCwsNC0sLCwsLCwsLCwsLCwsLCwsLywsLP/AABEIAJcA8AMBEQACEQEDEQH/xAAbAAABBQEBAAAAAAAAAAAAAAAAAQIDBAUGB//EAEsQAAICAAIDCwUNBQcFAQAAAAECAAMEEQUSIQYTIjEyUWFxkZKhM0FygbEUFUJSU2JzgqKywcLRByNjk7MkNENkdIPDRFSUo/EW/8QAGgEBAAMBAQEAAAAAAAAAAAAAAAEDBAIFBv/EADsRAAIBAgMDCgQGAQMFAAAAAAABAgMRBCExBTJxEhNBUWGBkaGx0SJCwfAGFCMzUuHxJDRyFUNikqL/2gAMAwEAAhEDEQA/APcYAQAgBACAEAIAQCtpHGrTU9r56qKWOQzJy8wHnJOwDnMhtJXYSvkec4nD+6G33Fqr2HiUnWWgHbvdR83EM2GRYjPmA+Ixm1a1arenJxitLerPdo4SEI2krscuDAGStan0d9yex5Stp4tf9xln5Wj/ABHpU44r8QP9+1vvEy2O2MYvn8kcPBUX0Exvv82KvH1kb7yztbcxfWvBHP5Gj1eYqYvFD/q7T6S0n8ktW38SuheD9zh7PpdbJTpXF+bE96qpvYBO1+Ia/TBefuR/06n1vyFXTWOH+NS3pYc/ltEuj+I5dNP/AOv6Zw9mrol5f2Nt3Y4uuxKzXRe1obVKb5RvYUcKx1JbWQEqMgQcyOfZqpbdhOEpyha3be7fRoiqez5JpKV79gvvtjf+4XpyoXLPo4WwdZMwv8Q1f4LzL/8Ap0P5Mkq0/jV+FRd0PW9J76uQO7LofiL+dPwf0t9TiWzeqXkX8NuyI8vhnr482oYYlB2AP9iehR21hamTfJ4maeCqx0Vza0bpzD3krVajsONM9WwddZ4Q7J6kJxmuVF3XYZWmnZl57AOMgdZAnRBGcbWOOxB1sv6wBh0lT8rX31/WANOlaPlqv5ifrAEOl8P8vV/MT9YBdBgBACAEAIAQAgBACAEAIAQDk93WJzbD0fHZ7W9CjVyHfsr7DPJ21XdPCtL5svc2YGnyqt+rMxp8Qe4EAIAQAgBAFgGVofh2X3HzvvSdCUkjxcuezmmrEfBCFNdV3xf9WK4Zty7vA1JlLAgBAIMZgq7RlbWloHELFDgdWcsp1Z03eDa4ZESipaorroTDDiw9I6qq/wBJ28VXes34s55uHUvAkGiqPkKv5afpI/MVf5vxY5uHUvAcNG0/I1/y0/SRz1T+T8WTyI9RU0hVXWAEpqLuTqhkXIAbWZshmQNnXmB55bSc5tuUnZdvl3nLislFZszPcA85z6q6lHqULsHrM1c51LzfuXxwcfmfodx+znHkK+FYk70qtSWOZNTEgp9Qgep0E+o2binXpfFqvtHhY/DKhU+HRnaT0TCEAIAQAgBACAEAIAQAgHCborNbSFn8OilR1u1jv4CvsnzH4iqZ04cX6W+p6mzY7z4FWfMnqBACAEAIAQBt1gVSx2AAk+qdRjynZEopaAQjC058pkDt6VnDbxYy7FNOtK2idvDIrpbib4+Jfmc7CAEAIAQAgBAMvFjO9j8VEUfWLM/sr7Jrp5U1xb+i+p1RX6jfUhmrOrmq5qbkyVx9RHwkuQ9RCv7axPb2HN85OPWr+D/s8ja6vCL7X5/4PSJ9KeEEAIAQAgBAK2O0hVSM7ra6Rz2utY7WMAybN2GF+A7XfQV2WDvAZeMzVMZh6e/NLvz8NS2NGpLSLKd27I7d7wtjHzG166VPYSfCYam28JHRt8F7l8cDWfRYp27pcY3JXD0de+Yo9vAHhMc/xFBblNvi7e5etmvpl5FO7SWJOWvimXoqWuoH7JPjMc9vYmW5FLz/AK8i+GzafTdmZoly1mIYs1mdwGtYxc5LUgyzPm45gx1epWcJVHd8n6svo0o0+VGPX9EaMwF4QAgBACAEAy91FhGEuy4zW4HWVIHiRNWCjevG/WiJ5Qk+xmmqAAAcQGQ6hsmZu+ZOgsgBACAEAIAQAgFK9OGx58vYJfB/Cjulk2M1Z1cuuX9zI/t9A+Zc3YoX8893YSvVm+z1f9HlbVl8EV2no0+nPDCAEAraRxq01Pa+eqgzOqMyeYAeck5AdciUlFNvREpNuyORxO6XFWcha8Kvz88RaR05EIh6OHPna/4hgsqUL9ry8v8AB6MNnN77M+42v5TEXWbeIPvQ6sqstk8urtrFz0duC+2a4YKjHouU/c2HozfVrqPndgoYnpc7SZhlVr13Zty8WaIwhDRWEOllPIV36ctUdrQsM1vNL77C1RbGe7LD5lTtc/hOuagu3yLFS6w12PGxPhJ5MVojtRSECxcm5V0FiMntB4mtftGQ/CXYqneEX1JHnqf6kuJuzzi4IAQAgBACAZW6LbWF+M1Y71qCa8JlO/Y/Ria/TfcaxmQCQAgBACAEAIAQCK9eKdwZ3Ei1Z3c6uaW5CvPHk/J4Z/8A2215f0Wn0v4fXw1JcPK/uePtR3cVx+h3s+iPKCAEA5nd3b+5pT5TEIO4rW/8c87a1TkYSfbl4mnCRvWiYE+DPfIcbiBXU9h2hEZj9VSfwndOHLmo9bS8TmUuTFvqMXD4XaHs4dhHCZtuRPGFHwR0CbpVPljlH716zTTpqKTepbCyq5ZccFkXIuQYnH1VnKyxVPxSRrHqUbTLIUalTdi399ZVOtCG8yuNOVfFsPTvT/iJb+Sq9niin83T7fAysHpBRrZixSbLGGdb8RclTsHNlNs6DaVraJarqMHOK7fa+g6PD6fw5A1rkRvOLG3s/aynk1MHWi3aLa7M/Q1RrQazZo03qwzRlcc6EMPCZpRlHKSsWpp6Ek5JEgBACAY+6DiT6Wj+ss2YTp4S9GJ/t969TZmMCQAgBACAEAIAQBHElMlFHE6QqRtUtm/xKwbH7i7R1y+FGclyksut5LxZzKrFZXzLO5rS7UYi+x8PcVsroRNXe8xvTXsxIL5jPfR2T39lY3D4am4VJ5t36fY83GUqlaScYnUf/sqBykvXrpdvu5z2I7TwktKi9PUwvC1lrEsV7rcGTkcQlZ5r86P6gE1QrU6m5JPg0yqUJR1VjYqtVlDKQyniKkMD1ESw5OW3cvw8Ivz7W7tRX888bbr/ANJ3o24D93uZjT4s9soboBnhLxz1OO1SJowv78OKK637cuBl4rS6KxVQ1rA5EINgPMWOzP1zZTw05JN5LtL6mJhF21ZSfSN7cQSkeu5u05AdhmiOGpR1bfkvq/QzSxVR6K3mQPWW5djv0Fio7q5CWx5Md2KXd7lEpSlvNkuEwQGytAo+aAo9ZnNSt/NiNP8AijRq0d8Y5dA/WZZYr+KLlR6y7ThlXiHrO2Zp1ZS1ZaoJE8qOirZouluVTWTz6ig9oGcsWIqx0k/E4dOD1Qo0YgPBNiehbYB2E5Rz8nqk+5Ec2uj1HDC2jkYh/wDdSu0eAB8ZHOU3vQXc2vf0HIl0SHCzEr5qbuo2Yc9h1h4yLUH1rwfsP1F1Py9xw0g45dDjnNZSwe0HwkczB7s133Q5b6YmdpTGrZq6usCt2H1lsVkYZ2jI5MOI5Hb0TTQpShe/SpaO/QS5qVNpda9Top5x2EASAEAIAQBt1qqpZmCKNpZiFAHSTxTqMXJ2SuyG0ldlD3wezyFesPlLs6k6wMtZuwA88v5mMP3JdyzfsvvI45be6hRo1m8ta1nza/3FfdU6x9bGRz6j+3G3HN+3gkOQ3vP6FvDYZK11a0WscyAKPDjlU6kpu8nc7jFRVkiWcEiwCNrRt25jz83rnSiws8kY2kLEqrtsw+dFoRmD0fuuEqkrrAbH2+Ygz1cDiMTCpFct2ustSrEYSLpylJaI7Ddwf7Tgx83EnsFQ/Ge3t9/6Zf8AJfU8rZ/7vcZc+NPaKmmBnh7fo29kuw7tVjxRxU3Wc3g8Nnvn01v9Qn8Z6k6tuTwXoVKF2+L9S0uCz6JW8RYnmizVhFHmz69splWnIsVOKLIlJ2OEgDhIA4SAOEgA7gDNiFA4yxAA9ZkJNuyDdimNM0nZW2/n/Lg2gdbLsHrMu/LVFvLk8cvXMr52L0z4Zi+6725FSp03vtH1EBz7RHN0o70r8F9X7DlTei8RRhbW8peeqhFqXqzOs3jHOU1uw8Xf2XkORJ6y8MhvvFQTm9YsbLLWtLWNlnnlmx4s9sn83WStGVl2ZEczDpVyVND0jirC+iWX2GcPE1Xqyeah1Dl0Ug5L2r1W2HwJkPESeqXghza6G/EUYCwcnEWfXWqwfdz8Y56D1pruuvqORLol6CBMSvw6bfSSyk9oZh4Reg+hrvT+i9RaoulPy9xfddw5VGf0Nqv94LHN0npPxVvS45U+mPn/AIA6VUctLa+up2A+sgIj8u3utPvX1sOcXSn4FbBvXib3fMWpVqLWONVsy13Yr8bJkG3iy6TLKinQpqNrOV2+GiXDXicxaqSb1SNmYy4SAEAgxeLVMgdrHPVUcZy4z0DaNp55ZTpuemhDfR0mfZimbj7q56o6zxt4DomiNJLT79i+FBvOZEzE8f8A86pYkkaVFR0K+kV/c2DnQjt2fjL8NnXgu1epmxj/AEJcDuN3H95wfoYr/hntbf8A9sv+S+p4Gz/3e4y58ceyQ45c6rBzo33TLKTtNPtREtGYmG2WXj+LmOpkVvaTNs9yD7PRshb0uJaEqOhwkAcJAHCQBwkAcJAHLOWDltFYGvEWb5cotbe6nXfM3Cmx7SclOwbFUfVnq16s6MORTdldrLpskZ1SjJqUlfJPxbOmrUAZAAAcQAyA6hPMbbzZoSsSCcgcJAHiQBwkAcJAFkAIAQBYBn6J2783xrn+yAn5Zor5cldUV55ldPpfaX5nLAgBAMC1s77ifMyqPRVAQO1mPrnoxVqcfHzLcMs5S7bDgJBqHhZFyGxmJTNcudqx22KPxmjBZ4mHFGTGv9CXA7Pdyv7/AAh/1A7UU/lnube/2vevqeFs/wDd7jJnxh7QjjMEdBkrUHNY+xq8U2SNZvlVbcAqNUozKcwxHGGXLqM9KlFToq7tZvzs/cqlJxqOyvdIX30QctbK+lq3I7ygjxkcxJ7rT70Tzq6bruJ8NpCp9iWo55ldSezPOcTo1Ib0Wu4mNSMtGWxKjscJAHCQBwkAcs5YOe0CurZq89RX/wAe51/5RPRxT5Ub9t//AGS9iuOXJ4ej/s3xPPLB4kAcJAHiQBwkAcJAFkAIAQBYBn6Cy3nWG0M9rDqa1iPDKaMT+5bqSXkiulu+PqX5nLAgBAMNk/eW9Ln7om9P4I8DRQyi+JIFkXLbjws5uc3FK8Ksc9+HHbfWJr2fniocTJjX+hLgd9un0M+IFRqda3qdmG+KXVgyFSuasCvGDnt4uKfWYzCRxVLm5Ox85RrOlPlI5jFYLE1eUw7MNvCwx38d3IP2KZ8zX2DXhnTal5P77z1Ke0Kct5WKtGNrclVcFhykPBdfSRuEvrE8mrh6tF2qRa7jZCpCe67mRiDni7Pm1Ur2tax9qzRDKhHtcvoiFnUfBfUmE4LCO/DI/LRX9NQ3tnUZyjuuxy4p6ogGiqhyQ1eXyTug7AcpZ+Yn058Umc81HoyHe47ByL7B0WBLVHgD4yOcg96C7rr+vIciXRIUNiV+Rt79B9rCRag+teD9h+oup+XuPGPsGWtQ/Sa2RwPEHwnPMwek13pocuXTEUaaqHLL1dN1dlY7xGXjH5Wo92z4NPy1HOx6cu4xsNpKgYpcrkPDuUEOpGraFccLPLayjLqPMZtnQrOg3yHpHo6rr0K+ep3iuVneXnmdQpnls0DxOQOEgDxIA4SAOEgCyAEAIBi6Z4dy1nkCvWZfM5dsk1ucAI+zp6Juw3wwc1re3Cyz9UTTgp1LPRK5a3Pf3Sk8Wdat3hrfjKcX+/PiVUs4JmhM5YEAIBl2pw26W/Sa4v4UaKeURQsXOrjws5bIuBXh0D/M4fwuQ/hN2y1fFw++gxY52oSPVZ9sfNjWfKAZmlcPRaMrq0ty4t8UMR1HjHqkNJqzF7HAae0DvO/X4awAauuarlezkLxLbr5gZDiIM83EbLo1rW+Hha3ga6WNqU+3icVht2o/xKWX6Ng48QDPOqbCqLcmnxy9zXHaUXvRNrB6dqsUsNcKDkWauwKDzF8sh2zDU2ZiYfLfhmaY4yjL5i/h8Uj7UdX9Bg3sMxTpzhlJNcVYvjOMtHcnErOhRAFkAcJAIrcJW3KRGz49ZVPtE7jUnHRtd5y4xeqKa6AoHIQ07c/3DvSCekKcjLXjKz3nfik/U45iC0VuGRKuBtXkYhjt4r0S0dXB1W8Zy6tOW9Bdza915DkSWkvHP2JFuxC8quuznNTlD3HH5py40XpJrir+a9ibzWqv9/fSOGlgPKV219JrNgHW1eeUj8u3uyT77ethzltU199hawmkKrPJ2I/OFZSR1jjEqqUakN6LXcdRnGWjLYlJ0LACAEAw9JHLEsf4Ff2Xtz+8JvoZ0Uv/ACfojqi7VJPsX1NHQy5Yagc1NQ7EWZsQ71ZvtfqVUlaC4Ityk7CAEAoWDhHrM0rQ0LQULIuLjws5uc3JMPXnfhx/mKvAk/hPT2Pni49/oYce/wBB93qei3WZT7Q+fMrFYwyAZd2JJkEGdpAF6rF+MjjtUiAeEiWEHru4fDb3gauds3P1jOHqSaeK0bTZ5SpHPOyjPt45y1dWZKyKj6Ar26jW1E/J2Ej1K+Y8JlqYHD1NYL09C6OJqx0kQtom9eRcjjmvryPfrIH2ZiqbFoS3W15/fiaI7RqLVJkbJiF5VIf6GxW8HAmGpsOotyafl7mmO0YPeViJ9IqvlFspy89tbqvfA1fGYamzMVD5L8MzRHF0ZfMWMPikcZo6uOdGDDwMxTpzg7STXFWL4yjLR3J5wdCyAKJAHCAQ4nB12eURX9NQx7TO4VZw3XY5lGMtUQ+9ijkPZV9HYch1K2Y8J1z7e8k+K9rM55tdDsOFeIXk2paOa+vVbv1kD7MXoy1i1wf0fuLTWjvxXt7DxjbRy6Ceml1sHXwtUznmqb3Z+Kt6XHKktYh790jlsaf9QjUjvMNU9sflaj3VyuDT8lmOdj05ccjE3W49U1bEO+a2GxIUV8PWZTUVyy49hc9QM3YCk5XhLL4o65W1/o5lWULy64v6HT4Vcq0HMqjsAnmTd5N9pbHJIknBIQAgFQjbL7l1xwWctkXHhZFzm5Jgx/asIOe/2V2GetsNXxV+pMwbQf6Pej0K2vOfZnhlG3A5yAU7NGwCs+jzIIPNbP2WMHAF+dfnzTJwOjzE9PhOrkWO3owW9oqKNiqFGfMoyGc5JApAEygBAEgC5wCpidGU2HN6kY85UZ97jkNJqzJTtmiq+gk+A9tXoWFvsvmPCZKmAw1TWC9PQvjiqsdJEbaNvXk3JYOa6sq3frbL7Mw1Nh0Jbra8/vxNEdo1FqkxhN68qjW+hsVvB9WYamwaq3JJ+XuaIbRg95WI20oi+UD09N1bovfy1fGYKmy8VD5L8MzRHF0ZfMWsPiUcZo6uOdGDDtBmKcJQdpJrirGhSUs07k0rJHCAKJAFgGVpnAVLRfYtaK4ou4SqAdtbZ7RNWHrVHVhFyduVHp7SmpCKjJpZ2ZroNg6hMj1LhZACAEAgCyy5ZceFkXOWwsdUUsxCqBmSxAAHOSZCTk7RV2cuSSuzT3M6NsturvZDVVXrNXvgK2WsylQQh2ogDE7dpzGwef67ZGzZ4durU1atbq4njYzExqfDHRHbT3TAEAQrAGNUIBE+FEAgswAkAq2aNgFWzRsEFV8CZAIGwxgEZqMAaVgCQBIAQBc4BTxGi6XOb1Ix59UA94bZDSkrMlNp3RXbQijkWXVehZrDssBHhMdTZ2GqawXdl6F8cVVjpIZ7ixC8m2u0c1tZRu+jZfZmCpsGhLdk15r77zRHaNRapMTfb15VGt9DYr/e1TMFXYFVbkk/L39TRDaMHvKxFbpulPKlsPtyBxCNSpPQ7DVPbMFTZeLh8jfDP0NEcXRl8xJjLFuw1orZbNeqxQa2DglkIGRHXM1NSpVY8tWs1rxLZNTg7O+RZwN4epGBB1kU7OlQZXUi4zcX0NnUXdJliVnQkAIA0LOrk3IbMTwxWim207RWnGB8ZzxIvSfVmZrwmBrYqVoLLpfQUVsRCkviOj0HubUMLcSRdYNqoPI0n5qnltxcNubYFn2GC2dRwq+HOXW/vI8WviZ1ddOo6qegZwgBACAEAIAQBMoA0oIAxsOIBA+CEgFezRwgFSzRsAq2aPMggrvgzAImoMAjKQBMoAQBIAQDmf2iV54En4roe05fjJjqGeVIoDay8FvjLwW7w2yZRUlaSuiE2tD0/cToSn3FWzVgsxdtbaGOsxPKG2VzpwllJJrgdRlJZpm37zIOQ91fo2ufBiR4TJPZ+FnrTXp6F0cTVWkhvvbaORiXP01dVn3Qp8ZlnsTCS0TXBlyx9ZCCrFDz0WdQspPtaZp/h6k9ybXGz9i2O0p9MV9+ICjE2cEhMOPhWI2+tlzVgqAD0nPLmM5obAjGd6krrq0vxJqbRbj8Kszf0PoxahlWuWZzYnNmY87MdrHrn0EIRhFRirJHnOTk7s6TCVkTsguiSBYAQAgBACAEAIAQAgBACANKwBrUiARPhAYBXswAkAq2aNgFWzRsArPgTIIIGwxgERrMAwd29OeBu6AD2MJK1B5DOyD2bczVq4Ogfw18dv4ytkmnAFAgFinDEwDVwuj5JJq0YUCSCyFgCwAgBACAEAIAQAgBACAEAIAQAgBACAJlAGmsQCNsODAIXwQkArWaOEAy9L6AF1L1NmFdSpK5ZjPzjMQQcLh/2VhLgXtNlQ26urqMx8wJHm6pNxY7D3DqgADIAAADYABxATkCLhjAL2FwGckk18PggIBdVMpIHwAgBACAEAIAQAgBACAEAIAQAgBACAEAIAQAgBACAGUAaVgDGpEAifCCARjBCQCzXSBJBLACAEAIAQD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9225" name="Picture 9" descr="http://openclipart.org/image/300px/svg_to_png/29845/sofa_tandem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4419600"/>
            <a:ext cx="2324100" cy="1464183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31" name="Picture 2" descr="C:\Users\Meishing\Desktop\meizhou pics\39-9.png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 l="40000" r="43333"/>
          <a:stretch>
            <a:fillRect/>
          </a:stretch>
        </p:blipFill>
        <p:spPr bwMode="auto">
          <a:xfrm>
            <a:off x="1295400" y="1295400"/>
            <a:ext cx="2133600" cy="15606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34320285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57600" y="1981200"/>
            <a:ext cx="2286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发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放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8862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发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1524000"/>
            <a:ext cx="18288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发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表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514600"/>
            <a:ext cx="24384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发动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3962400"/>
            <a:ext cx="25146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发给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49530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发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出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词语练习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说一说</a:t>
            </a:r>
            <a:r>
              <a:rPr lang="en-US" altLang="zh-TW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发</a:t>
            </a:r>
            <a:r>
              <a:rPr lang="en-US" altLang="zh-TW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57912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发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信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8800" y="59436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出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发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838200"/>
            <a:ext cx="18288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发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言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11430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发电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05200" y="51054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发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起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29718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发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言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人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36576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发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起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人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600" y="22860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发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表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会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7000" y="48006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发问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10400" y="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老师挑词语来做活动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7510172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15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0800" y="2057400"/>
            <a:ext cx="532035" cy="983407"/>
            <a:chOff x="2438400" y="3465415"/>
            <a:chExt cx="532035" cy="983407"/>
          </a:xfrm>
        </p:grpSpPr>
        <p:sp>
          <p:nvSpPr>
            <p:cNvPr id="2" name="Freeform 5"/>
            <p:cNvSpPr>
              <a:spLocks/>
            </p:cNvSpPr>
            <p:nvPr/>
          </p:nvSpPr>
          <p:spPr bwMode="auto">
            <a:xfrm>
              <a:off x="2438400" y="3512357"/>
              <a:ext cx="149126" cy="901407"/>
            </a:xfrm>
            <a:custGeom>
              <a:avLst/>
              <a:gdLst/>
              <a:ahLst/>
              <a:cxnLst>
                <a:cxn ang="0">
                  <a:pos x="155" y="2"/>
                </a:cxn>
                <a:cxn ang="0">
                  <a:pos x="224" y="9"/>
                </a:cxn>
                <a:cxn ang="0">
                  <a:pos x="286" y="27"/>
                </a:cxn>
                <a:cxn ang="0">
                  <a:pos x="340" y="50"/>
                </a:cxn>
                <a:cxn ang="0">
                  <a:pos x="388" y="84"/>
                </a:cxn>
                <a:cxn ang="0">
                  <a:pos x="424" y="127"/>
                </a:cxn>
                <a:cxn ang="0">
                  <a:pos x="449" y="180"/>
                </a:cxn>
                <a:cxn ang="0">
                  <a:pos x="459" y="240"/>
                </a:cxn>
                <a:cxn ang="0">
                  <a:pos x="451" y="668"/>
                </a:cxn>
                <a:cxn ang="0">
                  <a:pos x="439" y="1161"/>
                </a:cxn>
                <a:cxn ang="0">
                  <a:pos x="426" y="1595"/>
                </a:cxn>
                <a:cxn ang="0">
                  <a:pos x="414" y="1967"/>
                </a:cxn>
                <a:cxn ang="0">
                  <a:pos x="403" y="2278"/>
                </a:cxn>
                <a:cxn ang="0">
                  <a:pos x="389" y="2528"/>
                </a:cxn>
                <a:cxn ang="0">
                  <a:pos x="376" y="2716"/>
                </a:cxn>
                <a:cxn ang="0">
                  <a:pos x="363" y="2843"/>
                </a:cxn>
                <a:cxn ang="0">
                  <a:pos x="349" y="2922"/>
                </a:cxn>
                <a:cxn ang="0">
                  <a:pos x="330" y="2979"/>
                </a:cxn>
                <a:cxn ang="0">
                  <a:pos x="309" y="3018"/>
                </a:cxn>
                <a:cxn ang="0">
                  <a:pos x="280" y="3033"/>
                </a:cxn>
                <a:cxn ang="0">
                  <a:pos x="242" y="3031"/>
                </a:cxn>
                <a:cxn ang="0">
                  <a:pos x="201" y="3012"/>
                </a:cxn>
                <a:cxn ang="0">
                  <a:pos x="163" y="2977"/>
                </a:cxn>
                <a:cxn ang="0">
                  <a:pos x="126" y="2927"/>
                </a:cxn>
                <a:cxn ang="0">
                  <a:pos x="82" y="2849"/>
                </a:cxn>
                <a:cxn ang="0">
                  <a:pos x="48" y="2766"/>
                </a:cxn>
                <a:cxn ang="0">
                  <a:pos x="27" y="2683"/>
                </a:cxn>
                <a:cxn ang="0">
                  <a:pos x="17" y="2599"/>
                </a:cxn>
                <a:cxn ang="0">
                  <a:pos x="21" y="2520"/>
                </a:cxn>
                <a:cxn ang="0">
                  <a:pos x="36" y="2445"/>
                </a:cxn>
                <a:cxn ang="0">
                  <a:pos x="59" y="2349"/>
                </a:cxn>
                <a:cxn ang="0">
                  <a:pos x="80" y="2225"/>
                </a:cxn>
                <a:cxn ang="0">
                  <a:pos x="98" y="2079"/>
                </a:cxn>
                <a:cxn ang="0">
                  <a:pos x="113" y="1908"/>
                </a:cxn>
                <a:cxn ang="0">
                  <a:pos x="123" y="1791"/>
                </a:cxn>
                <a:cxn ang="0">
                  <a:pos x="132" y="1685"/>
                </a:cxn>
                <a:cxn ang="0">
                  <a:pos x="138" y="1562"/>
                </a:cxn>
                <a:cxn ang="0">
                  <a:pos x="144" y="1426"/>
                </a:cxn>
                <a:cxn ang="0">
                  <a:pos x="148" y="1273"/>
                </a:cxn>
                <a:cxn ang="0">
                  <a:pos x="151" y="1106"/>
                </a:cxn>
                <a:cxn ang="0">
                  <a:pos x="153" y="921"/>
                </a:cxn>
                <a:cxn ang="0">
                  <a:pos x="155" y="724"/>
                </a:cxn>
                <a:cxn ang="0">
                  <a:pos x="149" y="541"/>
                </a:cxn>
                <a:cxn ang="0">
                  <a:pos x="132" y="390"/>
                </a:cxn>
                <a:cxn ang="0">
                  <a:pos x="101" y="267"/>
                </a:cxn>
                <a:cxn ang="0">
                  <a:pos x="55" y="171"/>
                </a:cxn>
                <a:cxn ang="0">
                  <a:pos x="15" y="115"/>
                </a:cxn>
                <a:cxn ang="0">
                  <a:pos x="0" y="77"/>
                </a:cxn>
                <a:cxn ang="0">
                  <a:pos x="2" y="46"/>
                </a:cxn>
                <a:cxn ang="0">
                  <a:pos x="17" y="21"/>
                </a:cxn>
                <a:cxn ang="0">
                  <a:pos x="46" y="6"/>
                </a:cxn>
                <a:cxn ang="0">
                  <a:pos x="86" y="0"/>
                </a:cxn>
              </a:cxnLst>
              <a:rect l="0" t="0" r="r" b="b"/>
              <a:pathLst>
                <a:path w="459" h="3035">
                  <a:moveTo>
                    <a:pt x="100" y="0"/>
                  </a:moveTo>
                  <a:lnTo>
                    <a:pt x="119" y="0"/>
                  </a:lnTo>
                  <a:lnTo>
                    <a:pt x="138" y="0"/>
                  </a:lnTo>
                  <a:lnTo>
                    <a:pt x="155" y="2"/>
                  </a:lnTo>
                  <a:lnTo>
                    <a:pt x="173" y="4"/>
                  </a:lnTo>
                  <a:lnTo>
                    <a:pt x="192" y="6"/>
                  </a:lnTo>
                  <a:lnTo>
                    <a:pt x="207" y="7"/>
                  </a:lnTo>
                  <a:lnTo>
                    <a:pt x="224" y="9"/>
                  </a:lnTo>
                  <a:lnTo>
                    <a:pt x="240" y="13"/>
                  </a:lnTo>
                  <a:lnTo>
                    <a:pt x="255" y="17"/>
                  </a:lnTo>
                  <a:lnTo>
                    <a:pt x="270" y="21"/>
                  </a:lnTo>
                  <a:lnTo>
                    <a:pt x="286" y="27"/>
                  </a:lnTo>
                  <a:lnTo>
                    <a:pt x="299" y="31"/>
                  </a:lnTo>
                  <a:lnTo>
                    <a:pt x="313" y="36"/>
                  </a:lnTo>
                  <a:lnTo>
                    <a:pt x="326" y="44"/>
                  </a:lnTo>
                  <a:lnTo>
                    <a:pt x="340" y="50"/>
                  </a:lnTo>
                  <a:lnTo>
                    <a:pt x="353" y="57"/>
                  </a:lnTo>
                  <a:lnTo>
                    <a:pt x="364" y="65"/>
                  </a:lnTo>
                  <a:lnTo>
                    <a:pt x="378" y="75"/>
                  </a:lnTo>
                  <a:lnTo>
                    <a:pt x="388" y="84"/>
                  </a:lnTo>
                  <a:lnTo>
                    <a:pt x="399" y="94"/>
                  </a:lnTo>
                  <a:lnTo>
                    <a:pt x="409" y="105"/>
                  </a:lnTo>
                  <a:lnTo>
                    <a:pt x="416" y="115"/>
                  </a:lnTo>
                  <a:lnTo>
                    <a:pt x="424" y="127"/>
                  </a:lnTo>
                  <a:lnTo>
                    <a:pt x="432" y="140"/>
                  </a:lnTo>
                  <a:lnTo>
                    <a:pt x="437" y="153"/>
                  </a:lnTo>
                  <a:lnTo>
                    <a:pt x="443" y="167"/>
                  </a:lnTo>
                  <a:lnTo>
                    <a:pt x="449" y="180"/>
                  </a:lnTo>
                  <a:lnTo>
                    <a:pt x="453" y="194"/>
                  </a:lnTo>
                  <a:lnTo>
                    <a:pt x="455" y="209"/>
                  </a:lnTo>
                  <a:lnTo>
                    <a:pt x="457" y="224"/>
                  </a:lnTo>
                  <a:lnTo>
                    <a:pt x="459" y="240"/>
                  </a:lnTo>
                  <a:lnTo>
                    <a:pt x="459" y="257"/>
                  </a:lnTo>
                  <a:lnTo>
                    <a:pt x="457" y="397"/>
                  </a:lnTo>
                  <a:lnTo>
                    <a:pt x="453" y="533"/>
                  </a:lnTo>
                  <a:lnTo>
                    <a:pt x="451" y="668"/>
                  </a:lnTo>
                  <a:lnTo>
                    <a:pt x="447" y="796"/>
                  </a:lnTo>
                  <a:lnTo>
                    <a:pt x="445" y="923"/>
                  </a:lnTo>
                  <a:lnTo>
                    <a:pt x="441" y="1044"/>
                  </a:lnTo>
                  <a:lnTo>
                    <a:pt x="439" y="1161"/>
                  </a:lnTo>
                  <a:lnTo>
                    <a:pt x="436" y="1276"/>
                  </a:lnTo>
                  <a:lnTo>
                    <a:pt x="434" y="1386"/>
                  </a:lnTo>
                  <a:lnTo>
                    <a:pt x="430" y="1493"/>
                  </a:lnTo>
                  <a:lnTo>
                    <a:pt x="426" y="1595"/>
                  </a:lnTo>
                  <a:lnTo>
                    <a:pt x="424" y="1695"/>
                  </a:lnTo>
                  <a:lnTo>
                    <a:pt x="420" y="1789"/>
                  </a:lnTo>
                  <a:lnTo>
                    <a:pt x="418" y="1879"/>
                  </a:lnTo>
                  <a:lnTo>
                    <a:pt x="414" y="1967"/>
                  </a:lnTo>
                  <a:lnTo>
                    <a:pt x="411" y="2050"/>
                  </a:lnTo>
                  <a:lnTo>
                    <a:pt x="409" y="2131"/>
                  </a:lnTo>
                  <a:lnTo>
                    <a:pt x="405" y="2206"/>
                  </a:lnTo>
                  <a:lnTo>
                    <a:pt x="403" y="2278"/>
                  </a:lnTo>
                  <a:lnTo>
                    <a:pt x="399" y="2346"/>
                  </a:lnTo>
                  <a:lnTo>
                    <a:pt x="395" y="2411"/>
                  </a:lnTo>
                  <a:lnTo>
                    <a:pt x="393" y="2470"/>
                  </a:lnTo>
                  <a:lnTo>
                    <a:pt x="389" y="2528"/>
                  </a:lnTo>
                  <a:lnTo>
                    <a:pt x="386" y="2580"/>
                  </a:lnTo>
                  <a:lnTo>
                    <a:pt x="384" y="2630"/>
                  </a:lnTo>
                  <a:lnTo>
                    <a:pt x="380" y="2674"/>
                  </a:lnTo>
                  <a:lnTo>
                    <a:pt x="376" y="2716"/>
                  </a:lnTo>
                  <a:lnTo>
                    <a:pt x="372" y="2753"/>
                  </a:lnTo>
                  <a:lnTo>
                    <a:pt x="370" y="2787"/>
                  </a:lnTo>
                  <a:lnTo>
                    <a:pt x="366" y="2816"/>
                  </a:lnTo>
                  <a:lnTo>
                    <a:pt x="363" y="2843"/>
                  </a:lnTo>
                  <a:lnTo>
                    <a:pt x="359" y="2866"/>
                  </a:lnTo>
                  <a:lnTo>
                    <a:pt x="355" y="2885"/>
                  </a:lnTo>
                  <a:lnTo>
                    <a:pt x="353" y="2904"/>
                  </a:lnTo>
                  <a:lnTo>
                    <a:pt x="349" y="2922"/>
                  </a:lnTo>
                  <a:lnTo>
                    <a:pt x="343" y="2939"/>
                  </a:lnTo>
                  <a:lnTo>
                    <a:pt x="340" y="2954"/>
                  </a:lnTo>
                  <a:lnTo>
                    <a:pt x="336" y="2968"/>
                  </a:lnTo>
                  <a:lnTo>
                    <a:pt x="330" y="2979"/>
                  </a:lnTo>
                  <a:lnTo>
                    <a:pt x="326" y="2991"/>
                  </a:lnTo>
                  <a:lnTo>
                    <a:pt x="320" y="3002"/>
                  </a:lnTo>
                  <a:lnTo>
                    <a:pt x="315" y="3010"/>
                  </a:lnTo>
                  <a:lnTo>
                    <a:pt x="309" y="3018"/>
                  </a:lnTo>
                  <a:lnTo>
                    <a:pt x="301" y="3023"/>
                  </a:lnTo>
                  <a:lnTo>
                    <a:pt x="295" y="3029"/>
                  </a:lnTo>
                  <a:lnTo>
                    <a:pt x="288" y="3031"/>
                  </a:lnTo>
                  <a:lnTo>
                    <a:pt x="280" y="3033"/>
                  </a:lnTo>
                  <a:lnTo>
                    <a:pt x="272" y="3035"/>
                  </a:lnTo>
                  <a:lnTo>
                    <a:pt x="263" y="3035"/>
                  </a:lnTo>
                  <a:lnTo>
                    <a:pt x="251" y="3033"/>
                  </a:lnTo>
                  <a:lnTo>
                    <a:pt x="242" y="3031"/>
                  </a:lnTo>
                  <a:lnTo>
                    <a:pt x="232" y="3027"/>
                  </a:lnTo>
                  <a:lnTo>
                    <a:pt x="222" y="3023"/>
                  </a:lnTo>
                  <a:lnTo>
                    <a:pt x="211" y="3018"/>
                  </a:lnTo>
                  <a:lnTo>
                    <a:pt x="201" y="3012"/>
                  </a:lnTo>
                  <a:lnTo>
                    <a:pt x="192" y="3004"/>
                  </a:lnTo>
                  <a:lnTo>
                    <a:pt x="182" y="2996"/>
                  </a:lnTo>
                  <a:lnTo>
                    <a:pt x="173" y="2987"/>
                  </a:lnTo>
                  <a:lnTo>
                    <a:pt x="163" y="2977"/>
                  </a:lnTo>
                  <a:lnTo>
                    <a:pt x="153" y="2966"/>
                  </a:lnTo>
                  <a:lnTo>
                    <a:pt x="144" y="2954"/>
                  </a:lnTo>
                  <a:lnTo>
                    <a:pt x="136" y="2941"/>
                  </a:lnTo>
                  <a:lnTo>
                    <a:pt x="126" y="2927"/>
                  </a:lnTo>
                  <a:lnTo>
                    <a:pt x="117" y="2912"/>
                  </a:lnTo>
                  <a:lnTo>
                    <a:pt x="105" y="2891"/>
                  </a:lnTo>
                  <a:lnTo>
                    <a:pt x="94" y="2870"/>
                  </a:lnTo>
                  <a:lnTo>
                    <a:pt x="82" y="2849"/>
                  </a:lnTo>
                  <a:lnTo>
                    <a:pt x="73" y="2827"/>
                  </a:lnTo>
                  <a:lnTo>
                    <a:pt x="65" y="2808"/>
                  </a:lnTo>
                  <a:lnTo>
                    <a:pt x="55" y="2787"/>
                  </a:lnTo>
                  <a:lnTo>
                    <a:pt x="48" y="2766"/>
                  </a:lnTo>
                  <a:lnTo>
                    <a:pt x="42" y="2745"/>
                  </a:lnTo>
                  <a:lnTo>
                    <a:pt x="36" y="2724"/>
                  </a:lnTo>
                  <a:lnTo>
                    <a:pt x="30" y="2703"/>
                  </a:lnTo>
                  <a:lnTo>
                    <a:pt x="27" y="2683"/>
                  </a:lnTo>
                  <a:lnTo>
                    <a:pt x="23" y="2662"/>
                  </a:lnTo>
                  <a:lnTo>
                    <a:pt x="21" y="2641"/>
                  </a:lnTo>
                  <a:lnTo>
                    <a:pt x="19" y="2620"/>
                  </a:lnTo>
                  <a:lnTo>
                    <a:pt x="17" y="2599"/>
                  </a:lnTo>
                  <a:lnTo>
                    <a:pt x="17" y="2580"/>
                  </a:lnTo>
                  <a:lnTo>
                    <a:pt x="17" y="2559"/>
                  </a:lnTo>
                  <a:lnTo>
                    <a:pt x="19" y="2540"/>
                  </a:lnTo>
                  <a:lnTo>
                    <a:pt x="21" y="2520"/>
                  </a:lnTo>
                  <a:lnTo>
                    <a:pt x="23" y="2501"/>
                  </a:lnTo>
                  <a:lnTo>
                    <a:pt x="27" y="2482"/>
                  </a:lnTo>
                  <a:lnTo>
                    <a:pt x="30" y="2463"/>
                  </a:lnTo>
                  <a:lnTo>
                    <a:pt x="36" y="2445"/>
                  </a:lnTo>
                  <a:lnTo>
                    <a:pt x="42" y="2428"/>
                  </a:lnTo>
                  <a:lnTo>
                    <a:pt x="48" y="2403"/>
                  </a:lnTo>
                  <a:lnTo>
                    <a:pt x="54" y="2376"/>
                  </a:lnTo>
                  <a:lnTo>
                    <a:pt x="59" y="2349"/>
                  </a:lnTo>
                  <a:lnTo>
                    <a:pt x="65" y="2321"/>
                  </a:lnTo>
                  <a:lnTo>
                    <a:pt x="69" y="2290"/>
                  </a:lnTo>
                  <a:lnTo>
                    <a:pt x="75" y="2257"/>
                  </a:lnTo>
                  <a:lnTo>
                    <a:pt x="80" y="2225"/>
                  </a:lnTo>
                  <a:lnTo>
                    <a:pt x="84" y="2190"/>
                  </a:lnTo>
                  <a:lnTo>
                    <a:pt x="88" y="2154"/>
                  </a:lnTo>
                  <a:lnTo>
                    <a:pt x="94" y="2117"/>
                  </a:lnTo>
                  <a:lnTo>
                    <a:pt x="98" y="2079"/>
                  </a:lnTo>
                  <a:lnTo>
                    <a:pt x="101" y="2038"/>
                  </a:lnTo>
                  <a:lnTo>
                    <a:pt x="105" y="1996"/>
                  </a:lnTo>
                  <a:lnTo>
                    <a:pt x="109" y="1952"/>
                  </a:lnTo>
                  <a:lnTo>
                    <a:pt x="113" y="1908"/>
                  </a:lnTo>
                  <a:lnTo>
                    <a:pt x="117" y="1862"/>
                  </a:lnTo>
                  <a:lnTo>
                    <a:pt x="119" y="1839"/>
                  </a:lnTo>
                  <a:lnTo>
                    <a:pt x="121" y="1816"/>
                  </a:lnTo>
                  <a:lnTo>
                    <a:pt x="123" y="1791"/>
                  </a:lnTo>
                  <a:lnTo>
                    <a:pt x="126" y="1766"/>
                  </a:lnTo>
                  <a:lnTo>
                    <a:pt x="128" y="1739"/>
                  </a:lnTo>
                  <a:lnTo>
                    <a:pt x="130" y="1712"/>
                  </a:lnTo>
                  <a:lnTo>
                    <a:pt x="132" y="1685"/>
                  </a:lnTo>
                  <a:lnTo>
                    <a:pt x="132" y="1656"/>
                  </a:lnTo>
                  <a:lnTo>
                    <a:pt x="134" y="1626"/>
                  </a:lnTo>
                  <a:lnTo>
                    <a:pt x="136" y="1595"/>
                  </a:lnTo>
                  <a:lnTo>
                    <a:pt x="138" y="1562"/>
                  </a:lnTo>
                  <a:lnTo>
                    <a:pt x="140" y="1530"/>
                  </a:lnTo>
                  <a:lnTo>
                    <a:pt x="142" y="1495"/>
                  </a:lnTo>
                  <a:lnTo>
                    <a:pt x="142" y="1461"/>
                  </a:lnTo>
                  <a:lnTo>
                    <a:pt x="144" y="1426"/>
                  </a:lnTo>
                  <a:lnTo>
                    <a:pt x="146" y="1388"/>
                  </a:lnTo>
                  <a:lnTo>
                    <a:pt x="146" y="1351"/>
                  </a:lnTo>
                  <a:lnTo>
                    <a:pt x="148" y="1313"/>
                  </a:lnTo>
                  <a:lnTo>
                    <a:pt x="148" y="1273"/>
                  </a:lnTo>
                  <a:lnTo>
                    <a:pt x="149" y="1232"/>
                  </a:lnTo>
                  <a:lnTo>
                    <a:pt x="149" y="1190"/>
                  </a:lnTo>
                  <a:lnTo>
                    <a:pt x="151" y="1148"/>
                  </a:lnTo>
                  <a:lnTo>
                    <a:pt x="151" y="1106"/>
                  </a:lnTo>
                  <a:lnTo>
                    <a:pt x="151" y="1059"/>
                  </a:lnTo>
                  <a:lnTo>
                    <a:pt x="153" y="1015"/>
                  </a:lnTo>
                  <a:lnTo>
                    <a:pt x="153" y="969"/>
                  </a:lnTo>
                  <a:lnTo>
                    <a:pt x="153" y="921"/>
                  </a:lnTo>
                  <a:lnTo>
                    <a:pt x="153" y="873"/>
                  </a:lnTo>
                  <a:lnTo>
                    <a:pt x="153" y="823"/>
                  </a:lnTo>
                  <a:lnTo>
                    <a:pt x="153" y="773"/>
                  </a:lnTo>
                  <a:lnTo>
                    <a:pt x="155" y="724"/>
                  </a:lnTo>
                  <a:lnTo>
                    <a:pt x="155" y="672"/>
                  </a:lnTo>
                  <a:lnTo>
                    <a:pt x="153" y="626"/>
                  </a:lnTo>
                  <a:lnTo>
                    <a:pt x="153" y="581"/>
                  </a:lnTo>
                  <a:lnTo>
                    <a:pt x="149" y="541"/>
                  </a:lnTo>
                  <a:lnTo>
                    <a:pt x="148" y="501"/>
                  </a:lnTo>
                  <a:lnTo>
                    <a:pt x="144" y="462"/>
                  </a:lnTo>
                  <a:lnTo>
                    <a:pt x="138" y="424"/>
                  </a:lnTo>
                  <a:lnTo>
                    <a:pt x="132" y="390"/>
                  </a:lnTo>
                  <a:lnTo>
                    <a:pt x="126" y="357"/>
                  </a:lnTo>
                  <a:lnTo>
                    <a:pt x="119" y="324"/>
                  </a:lnTo>
                  <a:lnTo>
                    <a:pt x="111" y="295"/>
                  </a:lnTo>
                  <a:lnTo>
                    <a:pt x="101" y="267"/>
                  </a:lnTo>
                  <a:lnTo>
                    <a:pt x="92" y="240"/>
                  </a:lnTo>
                  <a:lnTo>
                    <a:pt x="80" y="215"/>
                  </a:lnTo>
                  <a:lnTo>
                    <a:pt x="69" y="192"/>
                  </a:lnTo>
                  <a:lnTo>
                    <a:pt x="55" y="171"/>
                  </a:lnTo>
                  <a:lnTo>
                    <a:pt x="42" y="151"/>
                  </a:lnTo>
                  <a:lnTo>
                    <a:pt x="32" y="138"/>
                  </a:lnTo>
                  <a:lnTo>
                    <a:pt x="23" y="127"/>
                  </a:lnTo>
                  <a:lnTo>
                    <a:pt x="15" y="115"/>
                  </a:lnTo>
                  <a:lnTo>
                    <a:pt x="9" y="103"/>
                  </a:lnTo>
                  <a:lnTo>
                    <a:pt x="6" y="94"/>
                  </a:lnTo>
                  <a:lnTo>
                    <a:pt x="2" y="84"/>
                  </a:lnTo>
                  <a:lnTo>
                    <a:pt x="0" y="77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6" y="38"/>
                  </a:lnTo>
                  <a:lnTo>
                    <a:pt x="7" y="32"/>
                  </a:lnTo>
                  <a:lnTo>
                    <a:pt x="13" y="27"/>
                  </a:lnTo>
                  <a:lnTo>
                    <a:pt x="17" y="21"/>
                  </a:lnTo>
                  <a:lnTo>
                    <a:pt x="23" y="17"/>
                  </a:lnTo>
                  <a:lnTo>
                    <a:pt x="30" y="13"/>
                  </a:lnTo>
                  <a:lnTo>
                    <a:pt x="36" y="9"/>
                  </a:lnTo>
                  <a:lnTo>
                    <a:pt x="46" y="6"/>
                  </a:lnTo>
                  <a:lnTo>
                    <a:pt x="54" y="4"/>
                  </a:lnTo>
                  <a:lnTo>
                    <a:pt x="63" y="2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2510684" y="3465415"/>
              <a:ext cx="459751" cy="983407"/>
            </a:xfrm>
            <a:custGeom>
              <a:avLst/>
              <a:gdLst/>
              <a:ahLst/>
              <a:cxnLst>
                <a:cxn ang="0">
                  <a:pos x="1039" y="8"/>
                </a:cxn>
                <a:cxn ang="0">
                  <a:pos x="1108" y="43"/>
                </a:cxn>
                <a:cxn ang="0">
                  <a:pos x="1208" y="108"/>
                </a:cxn>
                <a:cxn ang="0">
                  <a:pos x="1335" y="192"/>
                </a:cxn>
                <a:cxn ang="0">
                  <a:pos x="1398" y="275"/>
                </a:cxn>
                <a:cxn ang="0">
                  <a:pos x="1404" y="334"/>
                </a:cxn>
                <a:cxn ang="0">
                  <a:pos x="1388" y="392"/>
                </a:cxn>
                <a:cxn ang="0">
                  <a:pos x="1361" y="475"/>
                </a:cxn>
                <a:cxn ang="0">
                  <a:pos x="1348" y="551"/>
                </a:cxn>
                <a:cxn ang="0">
                  <a:pos x="1338" y="680"/>
                </a:cxn>
                <a:cxn ang="0">
                  <a:pos x="1331" y="872"/>
                </a:cxn>
                <a:cxn ang="0">
                  <a:pos x="1325" y="1125"/>
                </a:cxn>
                <a:cxn ang="0">
                  <a:pos x="1319" y="1442"/>
                </a:cxn>
                <a:cxn ang="0">
                  <a:pos x="1319" y="1672"/>
                </a:cxn>
                <a:cxn ang="0">
                  <a:pos x="1325" y="1809"/>
                </a:cxn>
                <a:cxn ang="0">
                  <a:pos x="1338" y="1993"/>
                </a:cxn>
                <a:cxn ang="0">
                  <a:pos x="1360" y="2227"/>
                </a:cxn>
                <a:cxn ang="0">
                  <a:pos x="1384" y="2507"/>
                </a:cxn>
                <a:cxn ang="0">
                  <a:pos x="1411" y="2803"/>
                </a:cxn>
                <a:cxn ang="0">
                  <a:pos x="1388" y="2949"/>
                </a:cxn>
                <a:cxn ang="0">
                  <a:pos x="1335" y="3087"/>
                </a:cxn>
                <a:cxn ang="0">
                  <a:pos x="1250" y="3208"/>
                </a:cxn>
                <a:cxn ang="0">
                  <a:pos x="1169" y="3279"/>
                </a:cxn>
                <a:cxn ang="0">
                  <a:pos x="1098" y="3308"/>
                </a:cxn>
                <a:cxn ang="0">
                  <a:pos x="945" y="2813"/>
                </a:cxn>
                <a:cxn ang="0">
                  <a:pos x="974" y="2776"/>
                </a:cxn>
                <a:cxn ang="0">
                  <a:pos x="993" y="2690"/>
                </a:cxn>
                <a:cxn ang="0">
                  <a:pos x="1006" y="2584"/>
                </a:cxn>
                <a:cxn ang="0">
                  <a:pos x="1014" y="2473"/>
                </a:cxn>
                <a:cxn ang="0">
                  <a:pos x="1020" y="2325"/>
                </a:cxn>
                <a:cxn ang="0">
                  <a:pos x="1024" y="2141"/>
                </a:cxn>
                <a:cxn ang="0">
                  <a:pos x="1026" y="1922"/>
                </a:cxn>
                <a:cxn ang="0">
                  <a:pos x="1026" y="1653"/>
                </a:cxn>
                <a:cxn ang="0">
                  <a:pos x="1026" y="1342"/>
                </a:cxn>
                <a:cxn ang="0">
                  <a:pos x="1024" y="1070"/>
                </a:cxn>
                <a:cxn ang="0">
                  <a:pos x="1022" y="837"/>
                </a:cxn>
                <a:cxn ang="0">
                  <a:pos x="1018" y="645"/>
                </a:cxn>
                <a:cxn ang="0">
                  <a:pos x="1014" y="494"/>
                </a:cxn>
                <a:cxn ang="0">
                  <a:pos x="1002" y="398"/>
                </a:cxn>
                <a:cxn ang="0">
                  <a:pos x="962" y="344"/>
                </a:cxn>
                <a:cxn ang="0">
                  <a:pos x="903" y="325"/>
                </a:cxn>
                <a:cxn ang="0">
                  <a:pos x="853" y="323"/>
                </a:cxn>
                <a:cxn ang="0">
                  <a:pos x="786" y="321"/>
                </a:cxn>
                <a:cxn ang="0">
                  <a:pos x="670" y="325"/>
                </a:cxn>
                <a:cxn ang="0">
                  <a:pos x="534" y="348"/>
                </a:cxn>
                <a:cxn ang="0">
                  <a:pos x="367" y="392"/>
                </a:cxn>
                <a:cxn ang="0">
                  <a:pos x="285" y="413"/>
                </a:cxn>
                <a:cxn ang="0">
                  <a:pos x="204" y="411"/>
                </a:cxn>
                <a:cxn ang="0">
                  <a:pos x="135" y="400"/>
                </a:cxn>
                <a:cxn ang="0">
                  <a:pos x="94" y="373"/>
                </a:cxn>
                <a:cxn ang="0">
                  <a:pos x="37" y="338"/>
                </a:cxn>
                <a:cxn ang="0">
                  <a:pos x="6" y="302"/>
                </a:cxn>
                <a:cxn ang="0">
                  <a:pos x="2" y="273"/>
                </a:cxn>
                <a:cxn ang="0">
                  <a:pos x="20" y="258"/>
                </a:cxn>
                <a:cxn ang="0">
                  <a:pos x="58" y="248"/>
                </a:cxn>
                <a:cxn ang="0">
                  <a:pos x="235" y="221"/>
                </a:cxn>
                <a:cxn ang="0">
                  <a:pos x="492" y="165"/>
                </a:cxn>
                <a:cxn ang="0">
                  <a:pos x="778" y="81"/>
                </a:cxn>
                <a:cxn ang="0">
                  <a:pos x="897" y="33"/>
                </a:cxn>
                <a:cxn ang="0">
                  <a:pos x="974" y="6"/>
                </a:cxn>
                <a:cxn ang="0">
                  <a:pos x="1001" y="0"/>
                </a:cxn>
              </a:cxnLst>
              <a:rect l="0" t="0" r="r" b="b"/>
              <a:pathLst>
                <a:path w="1411" h="3310">
                  <a:moveTo>
                    <a:pt x="1001" y="0"/>
                  </a:moveTo>
                  <a:lnTo>
                    <a:pt x="1008" y="0"/>
                  </a:lnTo>
                  <a:lnTo>
                    <a:pt x="1014" y="0"/>
                  </a:lnTo>
                  <a:lnTo>
                    <a:pt x="1022" y="2"/>
                  </a:lnTo>
                  <a:lnTo>
                    <a:pt x="1029" y="6"/>
                  </a:lnTo>
                  <a:lnTo>
                    <a:pt x="1039" y="8"/>
                  </a:lnTo>
                  <a:lnTo>
                    <a:pt x="1049" y="12"/>
                  </a:lnTo>
                  <a:lnTo>
                    <a:pt x="1060" y="18"/>
                  </a:lnTo>
                  <a:lnTo>
                    <a:pt x="1070" y="22"/>
                  </a:lnTo>
                  <a:lnTo>
                    <a:pt x="1083" y="29"/>
                  </a:lnTo>
                  <a:lnTo>
                    <a:pt x="1095" y="35"/>
                  </a:lnTo>
                  <a:lnTo>
                    <a:pt x="1108" y="43"/>
                  </a:lnTo>
                  <a:lnTo>
                    <a:pt x="1122" y="52"/>
                  </a:lnTo>
                  <a:lnTo>
                    <a:pt x="1135" y="60"/>
                  </a:lnTo>
                  <a:lnTo>
                    <a:pt x="1150" y="71"/>
                  </a:lnTo>
                  <a:lnTo>
                    <a:pt x="1166" y="81"/>
                  </a:lnTo>
                  <a:lnTo>
                    <a:pt x="1181" y="94"/>
                  </a:lnTo>
                  <a:lnTo>
                    <a:pt x="1208" y="108"/>
                  </a:lnTo>
                  <a:lnTo>
                    <a:pt x="1233" y="121"/>
                  </a:lnTo>
                  <a:lnTo>
                    <a:pt x="1258" y="137"/>
                  </a:lnTo>
                  <a:lnTo>
                    <a:pt x="1279" y="150"/>
                  </a:lnTo>
                  <a:lnTo>
                    <a:pt x="1300" y="165"/>
                  </a:lnTo>
                  <a:lnTo>
                    <a:pt x="1317" y="179"/>
                  </a:lnTo>
                  <a:lnTo>
                    <a:pt x="1335" y="192"/>
                  </a:lnTo>
                  <a:lnTo>
                    <a:pt x="1348" y="208"/>
                  </a:lnTo>
                  <a:lnTo>
                    <a:pt x="1361" y="221"/>
                  </a:lnTo>
                  <a:lnTo>
                    <a:pt x="1373" y="235"/>
                  </a:lnTo>
                  <a:lnTo>
                    <a:pt x="1383" y="248"/>
                  </a:lnTo>
                  <a:lnTo>
                    <a:pt x="1390" y="261"/>
                  </a:lnTo>
                  <a:lnTo>
                    <a:pt x="1398" y="275"/>
                  </a:lnTo>
                  <a:lnTo>
                    <a:pt x="1402" y="288"/>
                  </a:lnTo>
                  <a:lnTo>
                    <a:pt x="1404" y="302"/>
                  </a:lnTo>
                  <a:lnTo>
                    <a:pt x="1406" y="315"/>
                  </a:lnTo>
                  <a:lnTo>
                    <a:pt x="1406" y="321"/>
                  </a:lnTo>
                  <a:lnTo>
                    <a:pt x="1404" y="327"/>
                  </a:lnTo>
                  <a:lnTo>
                    <a:pt x="1404" y="334"/>
                  </a:lnTo>
                  <a:lnTo>
                    <a:pt x="1402" y="342"/>
                  </a:lnTo>
                  <a:lnTo>
                    <a:pt x="1400" y="352"/>
                  </a:lnTo>
                  <a:lnTo>
                    <a:pt x="1398" y="359"/>
                  </a:lnTo>
                  <a:lnTo>
                    <a:pt x="1394" y="371"/>
                  </a:lnTo>
                  <a:lnTo>
                    <a:pt x="1392" y="380"/>
                  </a:lnTo>
                  <a:lnTo>
                    <a:pt x="1388" y="392"/>
                  </a:lnTo>
                  <a:lnTo>
                    <a:pt x="1384" y="404"/>
                  </a:lnTo>
                  <a:lnTo>
                    <a:pt x="1381" y="417"/>
                  </a:lnTo>
                  <a:lnTo>
                    <a:pt x="1377" y="430"/>
                  </a:lnTo>
                  <a:lnTo>
                    <a:pt x="1371" y="444"/>
                  </a:lnTo>
                  <a:lnTo>
                    <a:pt x="1365" y="459"/>
                  </a:lnTo>
                  <a:lnTo>
                    <a:pt x="1361" y="475"/>
                  </a:lnTo>
                  <a:lnTo>
                    <a:pt x="1356" y="490"/>
                  </a:lnTo>
                  <a:lnTo>
                    <a:pt x="1354" y="500"/>
                  </a:lnTo>
                  <a:lnTo>
                    <a:pt x="1352" y="509"/>
                  </a:lnTo>
                  <a:lnTo>
                    <a:pt x="1350" y="521"/>
                  </a:lnTo>
                  <a:lnTo>
                    <a:pt x="1348" y="534"/>
                  </a:lnTo>
                  <a:lnTo>
                    <a:pt x="1348" y="551"/>
                  </a:lnTo>
                  <a:lnTo>
                    <a:pt x="1346" y="569"/>
                  </a:lnTo>
                  <a:lnTo>
                    <a:pt x="1344" y="586"/>
                  </a:lnTo>
                  <a:lnTo>
                    <a:pt x="1342" y="607"/>
                  </a:lnTo>
                  <a:lnTo>
                    <a:pt x="1340" y="630"/>
                  </a:lnTo>
                  <a:lnTo>
                    <a:pt x="1340" y="653"/>
                  </a:lnTo>
                  <a:lnTo>
                    <a:pt x="1338" y="680"/>
                  </a:lnTo>
                  <a:lnTo>
                    <a:pt x="1336" y="707"/>
                  </a:lnTo>
                  <a:lnTo>
                    <a:pt x="1336" y="738"/>
                  </a:lnTo>
                  <a:lnTo>
                    <a:pt x="1335" y="768"/>
                  </a:lnTo>
                  <a:lnTo>
                    <a:pt x="1333" y="801"/>
                  </a:lnTo>
                  <a:lnTo>
                    <a:pt x="1333" y="835"/>
                  </a:lnTo>
                  <a:lnTo>
                    <a:pt x="1331" y="872"/>
                  </a:lnTo>
                  <a:lnTo>
                    <a:pt x="1329" y="910"/>
                  </a:lnTo>
                  <a:lnTo>
                    <a:pt x="1329" y="949"/>
                  </a:lnTo>
                  <a:lnTo>
                    <a:pt x="1327" y="991"/>
                  </a:lnTo>
                  <a:lnTo>
                    <a:pt x="1327" y="1033"/>
                  </a:lnTo>
                  <a:lnTo>
                    <a:pt x="1325" y="1079"/>
                  </a:lnTo>
                  <a:lnTo>
                    <a:pt x="1325" y="1125"/>
                  </a:lnTo>
                  <a:lnTo>
                    <a:pt x="1323" y="1173"/>
                  </a:lnTo>
                  <a:lnTo>
                    <a:pt x="1323" y="1223"/>
                  </a:lnTo>
                  <a:lnTo>
                    <a:pt x="1321" y="1275"/>
                  </a:lnTo>
                  <a:lnTo>
                    <a:pt x="1321" y="1329"/>
                  </a:lnTo>
                  <a:lnTo>
                    <a:pt x="1321" y="1384"/>
                  </a:lnTo>
                  <a:lnTo>
                    <a:pt x="1319" y="1442"/>
                  </a:lnTo>
                  <a:lnTo>
                    <a:pt x="1319" y="1500"/>
                  </a:lnTo>
                  <a:lnTo>
                    <a:pt x="1319" y="1561"/>
                  </a:lnTo>
                  <a:lnTo>
                    <a:pt x="1317" y="1623"/>
                  </a:lnTo>
                  <a:lnTo>
                    <a:pt x="1317" y="1638"/>
                  </a:lnTo>
                  <a:lnTo>
                    <a:pt x="1317" y="1655"/>
                  </a:lnTo>
                  <a:lnTo>
                    <a:pt x="1319" y="1672"/>
                  </a:lnTo>
                  <a:lnTo>
                    <a:pt x="1319" y="1692"/>
                  </a:lnTo>
                  <a:lnTo>
                    <a:pt x="1321" y="1713"/>
                  </a:lnTo>
                  <a:lnTo>
                    <a:pt x="1321" y="1736"/>
                  </a:lnTo>
                  <a:lnTo>
                    <a:pt x="1323" y="1759"/>
                  </a:lnTo>
                  <a:lnTo>
                    <a:pt x="1323" y="1784"/>
                  </a:lnTo>
                  <a:lnTo>
                    <a:pt x="1325" y="1809"/>
                  </a:lnTo>
                  <a:lnTo>
                    <a:pt x="1327" y="1838"/>
                  </a:lnTo>
                  <a:lnTo>
                    <a:pt x="1329" y="1866"/>
                  </a:lnTo>
                  <a:lnTo>
                    <a:pt x="1331" y="1895"/>
                  </a:lnTo>
                  <a:lnTo>
                    <a:pt x="1335" y="1928"/>
                  </a:lnTo>
                  <a:lnTo>
                    <a:pt x="1336" y="1960"/>
                  </a:lnTo>
                  <a:lnTo>
                    <a:pt x="1338" y="1993"/>
                  </a:lnTo>
                  <a:lnTo>
                    <a:pt x="1342" y="2029"/>
                  </a:lnTo>
                  <a:lnTo>
                    <a:pt x="1344" y="2066"/>
                  </a:lnTo>
                  <a:lnTo>
                    <a:pt x="1348" y="2104"/>
                  </a:lnTo>
                  <a:lnTo>
                    <a:pt x="1352" y="2145"/>
                  </a:lnTo>
                  <a:lnTo>
                    <a:pt x="1356" y="2185"/>
                  </a:lnTo>
                  <a:lnTo>
                    <a:pt x="1360" y="2227"/>
                  </a:lnTo>
                  <a:lnTo>
                    <a:pt x="1363" y="2269"/>
                  </a:lnTo>
                  <a:lnTo>
                    <a:pt x="1367" y="2316"/>
                  </a:lnTo>
                  <a:lnTo>
                    <a:pt x="1371" y="2362"/>
                  </a:lnTo>
                  <a:lnTo>
                    <a:pt x="1375" y="2408"/>
                  </a:lnTo>
                  <a:lnTo>
                    <a:pt x="1381" y="2458"/>
                  </a:lnTo>
                  <a:lnTo>
                    <a:pt x="1384" y="2507"/>
                  </a:lnTo>
                  <a:lnTo>
                    <a:pt x="1390" y="2559"/>
                  </a:lnTo>
                  <a:lnTo>
                    <a:pt x="1394" y="2611"/>
                  </a:lnTo>
                  <a:lnTo>
                    <a:pt x="1400" y="2667"/>
                  </a:lnTo>
                  <a:lnTo>
                    <a:pt x="1406" y="2721"/>
                  </a:lnTo>
                  <a:lnTo>
                    <a:pt x="1411" y="2778"/>
                  </a:lnTo>
                  <a:lnTo>
                    <a:pt x="1411" y="2803"/>
                  </a:lnTo>
                  <a:lnTo>
                    <a:pt x="1409" y="2828"/>
                  </a:lnTo>
                  <a:lnTo>
                    <a:pt x="1408" y="2853"/>
                  </a:lnTo>
                  <a:lnTo>
                    <a:pt x="1404" y="2876"/>
                  </a:lnTo>
                  <a:lnTo>
                    <a:pt x="1400" y="2901"/>
                  </a:lnTo>
                  <a:lnTo>
                    <a:pt x="1396" y="2924"/>
                  </a:lnTo>
                  <a:lnTo>
                    <a:pt x="1388" y="2949"/>
                  </a:lnTo>
                  <a:lnTo>
                    <a:pt x="1383" y="2972"/>
                  </a:lnTo>
                  <a:lnTo>
                    <a:pt x="1375" y="2995"/>
                  </a:lnTo>
                  <a:lnTo>
                    <a:pt x="1365" y="3018"/>
                  </a:lnTo>
                  <a:lnTo>
                    <a:pt x="1356" y="3041"/>
                  </a:lnTo>
                  <a:lnTo>
                    <a:pt x="1346" y="3064"/>
                  </a:lnTo>
                  <a:lnTo>
                    <a:pt x="1335" y="3087"/>
                  </a:lnTo>
                  <a:lnTo>
                    <a:pt x="1321" y="3110"/>
                  </a:lnTo>
                  <a:lnTo>
                    <a:pt x="1308" y="3133"/>
                  </a:lnTo>
                  <a:lnTo>
                    <a:pt x="1294" y="3158"/>
                  </a:lnTo>
                  <a:lnTo>
                    <a:pt x="1279" y="3176"/>
                  </a:lnTo>
                  <a:lnTo>
                    <a:pt x="1264" y="3193"/>
                  </a:lnTo>
                  <a:lnTo>
                    <a:pt x="1250" y="3208"/>
                  </a:lnTo>
                  <a:lnTo>
                    <a:pt x="1235" y="3224"/>
                  </a:lnTo>
                  <a:lnTo>
                    <a:pt x="1221" y="3237"/>
                  </a:lnTo>
                  <a:lnTo>
                    <a:pt x="1208" y="3248"/>
                  </a:lnTo>
                  <a:lnTo>
                    <a:pt x="1194" y="3260"/>
                  </a:lnTo>
                  <a:lnTo>
                    <a:pt x="1181" y="3271"/>
                  </a:lnTo>
                  <a:lnTo>
                    <a:pt x="1169" y="3279"/>
                  </a:lnTo>
                  <a:lnTo>
                    <a:pt x="1156" y="3287"/>
                  </a:lnTo>
                  <a:lnTo>
                    <a:pt x="1145" y="3295"/>
                  </a:lnTo>
                  <a:lnTo>
                    <a:pt x="1133" y="3298"/>
                  </a:lnTo>
                  <a:lnTo>
                    <a:pt x="1122" y="3304"/>
                  </a:lnTo>
                  <a:lnTo>
                    <a:pt x="1110" y="3306"/>
                  </a:lnTo>
                  <a:lnTo>
                    <a:pt x="1098" y="3308"/>
                  </a:lnTo>
                  <a:lnTo>
                    <a:pt x="1089" y="3310"/>
                  </a:lnTo>
                  <a:lnTo>
                    <a:pt x="1050" y="3185"/>
                  </a:lnTo>
                  <a:lnTo>
                    <a:pt x="1014" y="3060"/>
                  </a:lnTo>
                  <a:lnTo>
                    <a:pt x="976" y="2937"/>
                  </a:lnTo>
                  <a:lnTo>
                    <a:pt x="939" y="2813"/>
                  </a:lnTo>
                  <a:lnTo>
                    <a:pt x="945" y="2813"/>
                  </a:lnTo>
                  <a:lnTo>
                    <a:pt x="951" y="2809"/>
                  </a:lnTo>
                  <a:lnTo>
                    <a:pt x="954" y="2807"/>
                  </a:lnTo>
                  <a:lnTo>
                    <a:pt x="960" y="2801"/>
                  </a:lnTo>
                  <a:lnTo>
                    <a:pt x="964" y="2794"/>
                  </a:lnTo>
                  <a:lnTo>
                    <a:pt x="970" y="2786"/>
                  </a:lnTo>
                  <a:lnTo>
                    <a:pt x="974" y="2776"/>
                  </a:lnTo>
                  <a:lnTo>
                    <a:pt x="978" y="2765"/>
                  </a:lnTo>
                  <a:lnTo>
                    <a:pt x="981" y="2753"/>
                  </a:lnTo>
                  <a:lnTo>
                    <a:pt x="985" y="2740"/>
                  </a:lnTo>
                  <a:lnTo>
                    <a:pt x="987" y="2724"/>
                  </a:lnTo>
                  <a:lnTo>
                    <a:pt x="991" y="2707"/>
                  </a:lnTo>
                  <a:lnTo>
                    <a:pt x="993" y="2690"/>
                  </a:lnTo>
                  <a:lnTo>
                    <a:pt x="997" y="2669"/>
                  </a:lnTo>
                  <a:lnTo>
                    <a:pt x="999" y="2648"/>
                  </a:lnTo>
                  <a:lnTo>
                    <a:pt x="1001" y="2626"/>
                  </a:lnTo>
                  <a:lnTo>
                    <a:pt x="1002" y="2613"/>
                  </a:lnTo>
                  <a:lnTo>
                    <a:pt x="1004" y="2600"/>
                  </a:lnTo>
                  <a:lnTo>
                    <a:pt x="1006" y="2584"/>
                  </a:lnTo>
                  <a:lnTo>
                    <a:pt x="1008" y="2567"/>
                  </a:lnTo>
                  <a:lnTo>
                    <a:pt x="1008" y="2552"/>
                  </a:lnTo>
                  <a:lnTo>
                    <a:pt x="1010" y="2532"/>
                  </a:lnTo>
                  <a:lnTo>
                    <a:pt x="1012" y="2513"/>
                  </a:lnTo>
                  <a:lnTo>
                    <a:pt x="1012" y="2494"/>
                  </a:lnTo>
                  <a:lnTo>
                    <a:pt x="1014" y="2473"/>
                  </a:lnTo>
                  <a:lnTo>
                    <a:pt x="1014" y="2450"/>
                  </a:lnTo>
                  <a:lnTo>
                    <a:pt x="1016" y="2427"/>
                  </a:lnTo>
                  <a:lnTo>
                    <a:pt x="1018" y="2404"/>
                  </a:lnTo>
                  <a:lnTo>
                    <a:pt x="1018" y="2379"/>
                  </a:lnTo>
                  <a:lnTo>
                    <a:pt x="1020" y="2352"/>
                  </a:lnTo>
                  <a:lnTo>
                    <a:pt x="1020" y="2325"/>
                  </a:lnTo>
                  <a:lnTo>
                    <a:pt x="1020" y="2296"/>
                  </a:lnTo>
                  <a:lnTo>
                    <a:pt x="1022" y="2268"/>
                  </a:lnTo>
                  <a:lnTo>
                    <a:pt x="1022" y="2239"/>
                  </a:lnTo>
                  <a:lnTo>
                    <a:pt x="1022" y="2206"/>
                  </a:lnTo>
                  <a:lnTo>
                    <a:pt x="1024" y="2175"/>
                  </a:lnTo>
                  <a:lnTo>
                    <a:pt x="1024" y="2141"/>
                  </a:lnTo>
                  <a:lnTo>
                    <a:pt x="1024" y="2108"/>
                  </a:lnTo>
                  <a:lnTo>
                    <a:pt x="1024" y="2072"/>
                  </a:lnTo>
                  <a:lnTo>
                    <a:pt x="1026" y="2035"/>
                  </a:lnTo>
                  <a:lnTo>
                    <a:pt x="1026" y="1999"/>
                  </a:lnTo>
                  <a:lnTo>
                    <a:pt x="1026" y="1960"/>
                  </a:lnTo>
                  <a:lnTo>
                    <a:pt x="1026" y="1922"/>
                  </a:lnTo>
                  <a:lnTo>
                    <a:pt x="1026" y="1882"/>
                  </a:lnTo>
                  <a:lnTo>
                    <a:pt x="1026" y="1839"/>
                  </a:lnTo>
                  <a:lnTo>
                    <a:pt x="1026" y="1797"/>
                  </a:lnTo>
                  <a:lnTo>
                    <a:pt x="1026" y="1755"/>
                  </a:lnTo>
                  <a:lnTo>
                    <a:pt x="1026" y="1711"/>
                  </a:lnTo>
                  <a:lnTo>
                    <a:pt x="1026" y="1653"/>
                  </a:lnTo>
                  <a:lnTo>
                    <a:pt x="1026" y="1599"/>
                  </a:lnTo>
                  <a:lnTo>
                    <a:pt x="1026" y="1546"/>
                  </a:lnTo>
                  <a:lnTo>
                    <a:pt x="1026" y="1494"/>
                  </a:lnTo>
                  <a:lnTo>
                    <a:pt x="1026" y="1442"/>
                  </a:lnTo>
                  <a:lnTo>
                    <a:pt x="1026" y="1392"/>
                  </a:lnTo>
                  <a:lnTo>
                    <a:pt x="1026" y="1342"/>
                  </a:lnTo>
                  <a:lnTo>
                    <a:pt x="1026" y="1294"/>
                  </a:lnTo>
                  <a:lnTo>
                    <a:pt x="1026" y="1248"/>
                  </a:lnTo>
                  <a:lnTo>
                    <a:pt x="1024" y="1202"/>
                  </a:lnTo>
                  <a:lnTo>
                    <a:pt x="1024" y="1156"/>
                  </a:lnTo>
                  <a:lnTo>
                    <a:pt x="1024" y="1114"/>
                  </a:lnTo>
                  <a:lnTo>
                    <a:pt x="1024" y="1070"/>
                  </a:lnTo>
                  <a:lnTo>
                    <a:pt x="1024" y="1029"/>
                  </a:lnTo>
                  <a:lnTo>
                    <a:pt x="1022" y="989"/>
                  </a:lnTo>
                  <a:lnTo>
                    <a:pt x="1022" y="949"/>
                  </a:lnTo>
                  <a:lnTo>
                    <a:pt x="1022" y="910"/>
                  </a:lnTo>
                  <a:lnTo>
                    <a:pt x="1022" y="874"/>
                  </a:lnTo>
                  <a:lnTo>
                    <a:pt x="1022" y="837"/>
                  </a:lnTo>
                  <a:lnTo>
                    <a:pt x="1020" y="803"/>
                  </a:lnTo>
                  <a:lnTo>
                    <a:pt x="1020" y="770"/>
                  </a:lnTo>
                  <a:lnTo>
                    <a:pt x="1020" y="738"/>
                  </a:lnTo>
                  <a:lnTo>
                    <a:pt x="1018" y="705"/>
                  </a:lnTo>
                  <a:lnTo>
                    <a:pt x="1018" y="674"/>
                  </a:lnTo>
                  <a:lnTo>
                    <a:pt x="1018" y="645"/>
                  </a:lnTo>
                  <a:lnTo>
                    <a:pt x="1018" y="619"/>
                  </a:lnTo>
                  <a:lnTo>
                    <a:pt x="1016" y="592"/>
                  </a:lnTo>
                  <a:lnTo>
                    <a:pt x="1016" y="565"/>
                  </a:lnTo>
                  <a:lnTo>
                    <a:pt x="1016" y="540"/>
                  </a:lnTo>
                  <a:lnTo>
                    <a:pt x="1014" y="517"/>
                  </a:lnTo>
                  <a:lnTo>
                    <a:pt x="1014" y="494"/>
                  </a:lnTo>
                  <a:lnTo>
                    <a:pt x="1014" y="473"/>
                  </a:lnTo>
                  <a:lnTo>
                    <a:pt x="1014" y="455"/>
                  </a:lnTo>
                  <a:lnTo>
                    <a:pt x="1012" y="440"/>
                  </a:lnTo>
                  <a:lnTo>
                    <a:pt x="1010" y="425"/>
                  </a:lnTo>
                  <a:lnTo>
                    <a:pt x="1006" y="411"/>
                  </a:lnTo>
                  <a:lnTo>
                    <a:pt x="1002" y="398"/>
                  </a:lnTo>
                  <a:lnTo>
                    <a:pt x="999" y="386"/>
                  </a:lnTo>
                  <a:lnTo>
                    <a:pt x="993" y="377"/>
                  </a:lnTo>
                  <a:lnTo>
                    <a:pt x="987" y="367"/>
                  </a:lnTo>
                  <a:lnTo>
                    <a:pt x="979" y="357"/>
                  </a:lnTo>
                  <a:lnTo>
                    <a:pt x="972" y="352"/>
                  </a:lnTo>
                  <a:lnTo>
                    <a:pt x="962" y="344"/>
                  </a:lnTo>
                  <a:lnTo>
                    <a:pt x="953" y="338"/>
                  </a:lnTo>
                  <a:lnTo>
                    <a:pt x="943" y="334"/>
                  </a:lnTo>
                  <a:lnTo>
                    <a:pt x="931" y="331"/>
                  </a:lnTo>
                  <a:lnTo>
                    <a:pt x="920" y="329"/>
                  </a:lnTo>
                  <a:lnTo>
                    <a:pt x="908" y="327"/>
                  </a:lnTo>
                  <a:lnTo>
                    <a:pt x="903" y="325"/>
                  </a:lnTo>
                  <a:lnTo>
                    <a:pt x="895" y="325"/>
                  </a:lnTo>
                  <a:lnTo>
                    <a:pt x="887" y="325"/>
                  </a:lnTo>
                  <a:lnTo>
                    <a:pt x="880" y="323"/>
                  </a:lnTo>
                  <a:lnTo>
                    <a:pt x="872" y="323"/>
                  </a:lnTo>
                  <a:lnTo>
                    <a:pt x="862" y="323"/>
                  </a:lnTo>
                  <a:lnTo>
                    <a:pt x="853" y="323"/>
                  </a:lnTo>
                  <a:lnTo>
                    <a:pt x="843" y="321"/>
                  </a:lnTo>
                  <a:lnTo>
                    <a:pt x="834" y="321"/>
                  </a:lnTo>
                  <a:lnTo>
                    <a:pt x="822" y="321"/>
                  </a:lnTo>
                  <a:lnTo>
                    <a:pt x="811" y="321"/>
                  </a:lnTo>
                  <a:lnTo>
                    <a:pt x="799" y="321"/>
                  </a:lnTo>
                  <a:lnTo>
                    <a:pt x="786" y="321"/>
                  </a:lnTo>
                  <a:lnTo>
                    <a:pt x="774" y="321"/>
                  </a:lnTo>
                  <a:lnTo>
                    <a:pt x="747" y="321"/>
                  </a:lnTo>
                  <a:lnTo>
                    <a:pt x="728" y="321"/>
                  </a:lnTo>
                  <a:lnTo>
                    <a:pt x="711" y="323"/>
                  </a:lnTo>
                  <a:lnTo>
                    <a:pt x="692" y="323"/>
                  </a:lnTo>
                  <a:lnTo>
                    <a:pt x="670" y="325"/>
                  </a:lnTo>
                  <a:lnTo>
                    <a:pt x="649" y="329"/>
                  </a:lnTo>
                  <a:lnTo>
                    <a:pt x="628" y="331"/>
                  </a:lnTo>
                  <a:lnTo>
                    <a:pt x="605" y="334"/>
                  </a:lnTo>
                  <a:lnTo>
                    <a:pt x="582" y="338"/>
                  </a:lnTo>
                  <a:lnTo>
                    <a:pt x="559" y="342"/>
                  </a:lnTo>
                  <a:lnTo>
                    <a:pt x="534" y="348"/>
                  </a:lnTo>
                  <a:lnTo>
                    <a:pt x="507" y="354"/>
                  </a:lnTo>
                  <a:lnTo>
                    <a:pt x="482" y="359"/>
                  </a:lnTo>
                  <a:lnTo>
                    <a:pt x="453" y="367"/>
                  </a:lnTo>
                  <a:lnTo>
                    <a:pt x="427" y="375"/>
                  </a:lnTo>
                  <a:lnTo>
                    <a:pt x="398" y="382"/>
                  </a:lnTo>
                  <a:lnTo>
                    <a:pt x="367" y="392"/>
                  </a:lnTo>
                  <a:lnTo>
                    <a:pt x="350" y="398"/>
                  </a:lnTo>
                  <a:lnTo>
                    <a:pt x="333" y="402"/>
                  </a:lnTo>
                  <a:lnTo>
                    <a:pt x="319" y="405"/>
                  </a:lnTo>
                  <a:lnTo>
                    <a:pt x="306" y="409"/>
                  </a:lnTo>
                  <a:lnTo>
                    <a:pt x="294" y="411"/>
                  </a:lnTo>
                  <a:lnTo>
                    <a:pt x="285" y="413"/>
                  </a:lnTo>
                  <a:lnTo>
                    <a:pt x="275" y="413"/>
                  </a:lnTo>
                  <a:lnTo>
                    <a:pt x="267" y="415"/>
                  </a:lnTo>
                  <a:lnTo>
                    <a:pt x="250" y="413"/>
                  </a:lnTo>
                  <a:lnTo>
                    <a:pt x="235" y="413"/>
                  </a:lnTo>
                  <a:lnTo>
                    <a:pt x="219" y="413"/>
                  </a:lnTo>
                  <a:lnTo>
                    <a:pt x="204" y="411"/>
                  </a:lnTo>
                  <a:lnTo>
                    <a:pt x="190" y="411"/>
                  </a:lnTo>
                  <a:lnTo>
                    <a:pt x="179" y="409"/>
                  </a:lnTo>
                  <a:lnTo>
                    <a:pt x="166" y="407"/>
                  </a:lnTo>
                  <a:lnTo>
                    <a:pt x="156" y="405"/>
                  </a:lnTo>
                  <a:lnTo>
                    <a:pt x="144" y="402"/>
                  </a:lnTo>
                  <a:lnTo>
                    <a:pt x="135" y="400"/>
                  </a:lnTo>
                  <a:lnTo>
                    <a:pt x="127" y="396"/>
                  </a:lnTo>
                  <a:lnTo>
                    <a:pt x="118" y="392"/>
                  </a:lnTo>
                  <a:lnTo>
                    <a:pt x="112" y="388"/>
                  </a:lnTo>
                  <a:lnTo>
                    <a:pt x="104" y="384"/>
                  </a:lnTo>
                  <a:lnTo>
                    <a:pt x="98" y="379"/>
                  </a:lnTo>
                  <a:lnTo>
                    <a:pt x="94" y="373"/>
                  </a:lnTo>
                  <a:lnTo>
                    <a:pt x="83" y="367"/>
                  </a:lnTo>
                  <a:lnTo>
                    <a:pt x="71" y="361"/>
                  </a:lnTo>
                  <a:lnTo>
                    <a:pt x="62" y="356"/>
                  </a:lnTo>
                  <a:lnTo>
                    <a:pt x="54" y="350"/>
                  </a:lnTo>
                  <a:lnTo>
                    <a:pt x="45" y="344"/>
                  </a:lnTo>
                  <a:lnTo>
                    <a:pt x="37" y="338"/>
                  </a:lnTo>
                  <a:lnTo>
                    <a:pt x="31" y="333"/>
                  </a:lnTo>
                  <a:lnTo>
                    <a:pt x="23" y="327"/>
                  </a:lnTo>
                  <a:lnTo>
                    <a:pt x="20" y="321"/>
                  </a:lnTo>
                  <a:lnTo>
                    <a:pt x="14" y="315"/>
                  </a:lnTo>
                  <a:lnTo>
                    <a:pt x="10" y="309"/>
                  </a:lnTo>
                  <a:lnTo>
                    <a:pt x="6" y="302"/>
                  </a:lnTo>
                  <a:lnTo>
                    <a:pt x="4" y="296"/>
                  </a:lnTo>
                  <a:lnTo>
                    <a:pt x="2" y="292"/>
                  </a:lnTo>
                  <a:lnTo>
                    <a:pt x="0" y="286"/>
                  </a:lnTo>
                  <a:lnTo>
                    <a:pt x="0" y="281"/>
                  </a:lnTo>
                  <a:lnTo>
                    <a:pt x="0" y="277"/>
                  </a:lnTo>
                  <a:lnTo>
                    <a:pt x="2" y="273"/>
                  </a:lnTo>
                  <a:lnTo>
                    <a:pt x="4" y="271"/>
                  </a:lnTo>
                  <a:lnTo>
                    <a:pt x="6" y="267"/>
                  </a:lnTo>
                  <a:lnTo>
                    <a:pt x="8" y="265"/>
                  </a:lnTo>
                  <a:lnTo>
                    <a:pt x="12" y="263"/>
                  </a:lnTo>
                  <a:lnTo>
                    <a:pt x="16" y="260"/>
                  </a:lnTo>
                  <a:lnTo>
                    <a:pt x="20" y="258"/>
                  </a:lnTo>
                  <a:lnTo>
                    <a:pt x="23" y="256"/>
                  </a:lnTo>
                  <a:lnTo>
                    <a:pt x="29" y="254"/>
                  </a:lnTo>
                  <a:lnTo>
                    <a:pt x="37" y="252"/>
                  </a:lnTo>
                  <a:lnTo>
                    <a:pt x="43" y="250"/>
                  </a:lnTo>
                  <a:lnTo>
                    <a:pt x="50" y="250"/>
                  </a:lnTo>
                  <a:lnTo>
                    <a:pt x="58" y="248"/>
                  </a:lnTo>
                  <a:lnTo>
                    <a:pt x="66" y="246"/>
                  </a:lnTo>
                  <a:lnTo>
                    <a:pt x="75" y="246"/>
                  </a:lnTo>
                  <a:lnTo>
                    <a:pt x="114" y="240"/>
                  </a:lnTo>
                  <a:lnTo>
                    <a:pt x="154" y="235"/>
                  </a:lnTo>
                  <a:lnTo>
                    <a:pt x="194" y="229"/>
                  </a:lnTo>
                  <a:lnTo>
                    <a:pt x="235" y="221"/>
                  </a:lnTo>
                  <a:lnTo>
                    <a:pt x="275" y="215"/>
                  </a:lnTo>
                  <a:lnTo>
                    <a:pt x="317" y="206"/>
                  </a:lnTo>
                  <a:lnTo>
                    <a:pt x="359" y="198"/>
                  </a:lnTo>
                  <a:lnTo>
                    <a:pt x="404" y="189"/>
                  </a:lnTo>
                  <a:lnTo>
                    <a:pt x="448" y="177"/>
                  </a:lnTo>
                  <a:lnTo>
                    <a:pt x="492" y="165"/>
                  </a:lnTo>
                  <a:lnTo>
                    <a:pt x="538" y="154"/>
                  </a:lnTo>
                  <a:lnTo>
                    <a:pt x="584" y="141"/>
                  </a:lnTo>
                  <a:lnTo>
                    <a:pt x="632" y="127"/>
                  </a:lnTo>
                  <a:lnTo>
                    <a:pt x="680" y="114"/>
                  </a:lnTo>
                  <a:lnTo>
                    <a:pt x="728" y="98"/>
                  </a:lnTo>
                  <a:lnTo>
                    <a:pt x="778" y="81"/>
                  </a:lnTo>
                  <a:lnTo>
                    <a:pt x="801" y="71"/>
                  </a:lnTo>
                  <a:lnTo>
                    <a:pt x="822" y="62"/>
                  </a:lnTo>
                  <a:lnTo>
                    <a:pt x="841" y="54"/>
                  </a:lnTo>
                  <a:lnTo>
                    <a:pt x="860" y="46"/>
                  </a:lnTo>
                  <a:lnTo>
                    <a:pt x="880" y="39"/>
                  </a:lnTo>
                  <a:lnTo>
                    <a:pt x="897" y="33"/>
                  </a:lnTo>
                  <a:lnTo>
                    <a:pt x="912" y="25"/>
                  </a:lnTo>
                  <a:lnTo>
                    <a:pt x="926" y="22"/>
                  </a:lnTo>
                  <a:lnTo>
                    <a:pt x="939" y="16"/>
                  </a:lnTo>
                  <a:lnTo>
                    <a:pt x="953" y="12"/>
                  </a:lnTo>
                  <a:lnTo>
                    <a:pt x="962" y="8"/>
                  </a:lnTo>
                  <a:lnTo>
                    <a:pt x="974" y="6"/>
                  </a:lnTo>
                  <a:lnTo>
                    <a:pt x="981" y="2"/>
                  </a:lnTo>
                  <a:lnTo>
                    <a:pt x="989" y="0"/>
                  </a:lnTo>
                  <a:lnTo>
                    <a:pt x="997" y="0"/>
                  </a:lnTo>
                  <a:lnTo>
                    <a:pt x="1001" y="0"/>
                  </a:lnTo>
                  <a:lnTo>
                    <a:pt x="1001" y="0"/>
                  </a:lnTo>
                  <a:lnTo>
                    <a:pt x="100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2762049" y="4296112"/>
              <a:ext cx="104844" cy="152710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44" y="2"/>
                </a:cxn>
                <a:cxn ang="0">
                  <a:pos x="58" y="4"/>
                </a:cxn>
                <a:cxn ang="0">
                  <a:pos x="69" y="6"/>
                </a:cxn>
                <a:cxn ang="0">
                  <a:pos x="81" y="8"/>
                </a:cxn>
                <a:cxn ang="0">
                  <a:pos x="92" y="10"/>
                </a:cxn>
                <a:cxn ang="0">
                  <a:pos x="102" y="12"/>
                </a:cxn>
                <a:cxn ang="0">
                  <a:pos x="111" y="12"/>
                </a:cxn>
                <a:cxn ang="0">
                  <a:pos x="119" y="14"/>
                </a:cxn>
                <a:cxn ang="0">
                  <a:pos x="129" y="14"/>
                </a:cxn>
                <a:cxn ang="0">
                  <a:pos x="135" y="16"/>
                </a:cxn>
                <a:cxn ang="0">
                  <a:pos x="142" y="16"/>
                </a:cxn>
                <a:cxn ang="0">
                  <a:pos x="148" y="16"/>
                </a:cxn>
                <a:cxn ang="0">
                  <a:pos x="154" y="18"/>
                </a:cxn>
                <a:cxn ang="0">
                  <a:pos x="159" y="18"/>
                </a:cxn>
                <a:cxn ang="0">
                  <a:pos x="163" y="18"/>
                </a:cxn>
                <a:cxn ang="0">
                  <a:pos x="167" y="18"/>
                </a:cxn>
                <a:cxn ang="0">
                  <a:pos x="206" y="142"/>
                </a:cxn>
                <a:cxn ang="0">
                  <a:pos x="244" y="265"/>
                </a:cxn>
                <a:cxn ang="0">
                  <a:pos x="284" y="390"/>
                </a:cxn>
                <a:cxn ang="0">
                  <a:pos x="323" y="515"/>
                </a:cxn>
                <a:cxn ang="0">
                  <a:pos x="317" y="513"/>
                </a:cxn>
                <a:cxn ang="0">
                  <a:pos x="311" y="513"/>
                </a:cxn>
                <a:cxn ang="0">
                  <a:pos x="303" y="511"/>
                </a:cxn>
                <a:cxn ang="0">
                  <a:pos x="298" y="509"/>
                </a:cxn>
                <a:cxn ang="0">
                  <a:pos x="292" y="505"/>
                </a:cxn>
                <a:cxn ang="0">
                  <a:pos x="286" y="501"/>
                </a:cxn>
                <a:cxn ang="0">
                  <a:pos x="278" y="498"/>
                </a:cxn>
                <a:cxn ang="0">
                  <a:pos x="273" y="492"/>
                </a:cxn>
                <a:cxn ang="0">
                  <a:pos x="267" y="486"/>
                </a:cxn>
                <a:cxn ang="0">
                  <a:pos x="259" y="478"/>
                </a:cxn>
                <a:cxn ang="0">
                  <a:pos x="254" y="471"/>
                </a:cxn>
                <a:cxn ang="0">
                  <a:pos x="248" y="463"/>
                </a:cxn>
                <a:cxn ang="0">
                  <a:pos x="240" y="453"/>
                </a:cxn>
                <a:cxn ang="0">
                  <a:pos x="234" y="444"/>
                </a:cxn>
                <a:cxn ang="0">
                  <a:pos x="229" y="432"/>
                </a:cxn>
                <a:cxn ang="0">
                  <a:pos x="223" y="421"/>
                </a:cxn>
                <a:cxn ang="0">
                  <a:pos x="206" y="384"/>
                </a:cxn>
                <a:cxn ang="0">
                  <a:pos x="188" y="352"/>
                </a:cxn>
                <a:cxn ang="0">
                  <a:pos x="173" y="319"/>
                </a:cxn>
                <a:cxn ang="0">
                  <a:pos x="158" y="288"/>
                </a:cxn>
                <a:cxn ang="0">
                  <a:pos x="142" y="260"/>
                </a:cxn>
                <a:cxn ang="0">
                  <a:pos x="127" y="231"/>
                </a:cxn>
                <a:cxn ang="0">
                  <a:pos x="111" y="204"/>
                </a:cxn>
                <a:cxn ang="0">
                  <a:pos x="98" y="179"/>
                </a:cxn>
                <a:cxn ang="0">
                  <a:pos x="83" y="156"/>
                </a:cxn>
                <a:cxn ang="0">
                  <a:pos x="69" y="135"/>
                </a:cxn>
                <a:cxn ang="0">
                  <a:pos x="58" y="114"/>
                </a:cxn>
                <a:cxn ang="0">
                  <a:pos x="44" y="96"/>
                </a:cxn>
                <a:cxn ang="0">
                  <a:pos x="33" y="79"/>
                </a:cxn>
                <a:cxn ang="0">
                  <a:pos x="21" y="62"/>
                </a:cxn>
                <a:cxn ang="0">
                  <a:pos x="10" y="48"/>
                </a:cxn>
                <a:cxn ang="0">
                  <a:pos x="0" y="35"/>
                </a:cxn>
                <a:cxn ang="0">
                  <a:pos x="0" y="27"/>
                </a:cxn>
                <a:cxn ang="0">
                  <a:pos x="2" y="20"/>
                </a:cxn>
                <a:cxn ang="0">
                  <a:pos x="4" y="14"/>
                </a:cxn>
                <a:cxn ang="0">
                  <a:pos x="8" y="10"/>
                </a:cxn>
                <a:cxn ang="0">
                  <a:pos x="12" y="6"/>
                </a:cxn>
                <a:cxn ang="0">
                  <a:pos x="17" y="2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323" h="515">
                  <a:moveTo>
                    <a:pt x="31" y="0"/>
                  </a:moveTo>
                  <a:lnTo>
                    <a:pt x="44" y="2"/>
                  </a:lnTo>
                  <a:lnTo>
                    <a:pt x="58" y="4"/>
                  </a:lnTo>
                  <a:lnTo>
                    <a:pt x="69" y="6"/>
                  </a:lnTo>
                  <a:lnTo>
                    <a:pt x="81" y="8"/>
                  </a:lnTo>
                  <a:lnTo>
                    <a:pt x="92" y="10"/>
                  </a:lnTo>
                  <a:lnTo>
                    <a:pt x="102" y="12"/>
                  </a:lnTo>
                  <a:lnTo>
                    <a:pt x="111" y="12"/>
                  </a:lnTo>
                  <a:lnTo>
                    <a:pt x="119" y="14"/>
                  </a:lnTo>
                  <a:lnTo>
                    <a:pt x="129" y="14"/>
                  </a:lnTo>
                  <a:lnTo>
                    <a:pt x="135" y="16"/>
                  </a:lnTo>
                  <a:lnTo>
                    <a:pt x="142" y="16"/>
                  </a:lnTo>
                  <a:lnTo>
                    <a:pt x="148" y="16"/>
                  </a:lnTo>
                  <a:lnTo>
                    <a:pt x="154" y="18"/>
                  </a:lnTo>
                  <a:lnTo>
                    <a:pt x="159" y="18"/>
                  </a:lnTo>
                  <a:lnTo>
                    <a:pt x="163" y="18"/>
                  </a:lnTo>
                  <a:lnTo>
                    <a:pt x="167" y="18"/>
                  </a:lnTo>
                  <a:lnTo>
                    <a:pt x="206" y="142"/>
                  </a:lnTo>
                  <a:lnTo>
                    <a:pt x="244" y="265"/>
                  </a:lnTo>
                  <a:lnTo>
                    <a:pt x="284" y="390"/>
                  </a:lnTo>
                  <a:lnTo>
                    <a:pt x="323" y="515"/>
                  </a:lnTo>
                  <a:lnTo>
                    <a:pt x="317" y="513"/>
                  </a:lnTo>
                  <a:lnTo>
                    <a:pt x="311" y="513"/>
                  </a:lnTo>
                  <a:lnTo>
                    <a:pt x="303" y="511"/>
                  </a:lnTo>
                  <a:lnTo>
                    <a:pt x="298" y="509"/>
                  </a:lnTo>
                  <a:lnTo>
                    <a:pt x="292" y="505"/>
                  </a:lnTo>
                  <a:lnTo>
                    <a:pt x="286" y="501"/>
                  </a:lnTo>
                  <a:lnTo>
                    <a:pt x="278" y="498"/>
                  </a:lnTo>
                  <a:lnTo>
                    <a:pt x="273" y="492"/>
                  </a:lnTo>
                  <a:lnTo>
                    <a:pt x="267" y="486"/>
                  </a:lnTo>
                  <a:lnTo>
                    <a:pt x="259" y="478"/>
                  </a:lnTo>
                  <a:lnTo>
                    <a:pt x="254" y="471"/>
                  </a:lnTo>
                  <a:lnTo>
                    <a:pt x="248" y="463"/>
                  </a:lnTo>
                  <a:lnTo>
                    <a:pt x="240" y="453"/>
                  </a:lnTo>
                  <a:lnTo>
                    <a:pt x="234" y="444"/>
                  </a:lnTo>
                  <a:lnTo>
                    <a:pt x="229" y="432"/>
                  </a:lnTo>
                  <a:lnTo>
                    <a:pt x="223" y="421"/>
                  </a:lnTo>
                  <a:lnTo>
                    <a:pt x="206" y="384"/>
                  </a:lnTo>
                  <a:lnTo>
                    <a:pt x="188" y="352"/>
                  </a:lnTo>
                  <a:lnTo>
                    <a:pt x="173" y="319"/>
                  </a:lnTo>
                  <a:lnTo>
                    <a:pt x="158" y="288"/>
                  </a:lnTo>
                  <a:lnTo>
                    <a:pt x="142" y="260"/>
                  </a:lnTo>
                  <a:lnTo>
                    <a:pt x="127" y="231"/>
                  </a:lnTo>
                  <a:lnTo>
                    <a:pt x="111" y="204"/>
                  </a:lnTo>
                  <a:lnTo>
                    <a:pt x="98" y="179"/>
                  </a:lnTo>
                  <a:lnTo>
                    <a:pt x="83" y="156"/>
                  </a:lnTo>
                  <a:lnTo>
                    <a:pt x="69" y="135"/>
                  </a:lnTo>
                  <a:lnTo>
                    <a:pt x="58" y="114"/>
                  </a:lnTo>
                  <a:lnTo>
                    <a:pt x="44" y="96"/>
                  </a:lnTo>
                  <a:lnTo>
                    <a:pt x="33" y="79"/>
                  </a:lnTo>
                  <a:lnTo>
                    <a:pt x="21" y="62"/>
                  </a:lnTo>
                  <a:lnTo>
                    <a:pt x="10" y="48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543244" y="3885517"/>
              <a:ext cx="315835" cy="91507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607" y="2"/>
                </a:cxn>
                <a:cxn ang="0">
                  <a:pos x="647" y="8"/>
                </a:cxn>
                <a:cxn ang="0">
                  <a:pos x="697" y="18"/>
                </a:cxn>
                <a:cxn ang="0">
                  <a:pos x="757" y="29"/>
                </a:cxn>
                <a:cxn ang="0">
                  <a:pos x="822" y="46"/>
                </a:cxn>
                <a:cxn ang="0">
                  <a:pos x="876" y="66"/>
                </a:cxn>
                <a:cxn ang="0">
                  <a:pos x="916" y="83"/>
                </a:cxn>
                <a:cxn ang="0">
                  <a:pos x="947" y="100"/>
                </a:cxn>
                <a:cxn ang="0">
                  <a:pos x="964" y="117"/>
                </a:cxn>
                <a:cxn ang="0">
                  <a:pos x="970" y="135"/>
                </a:cxn>
                <a:cxn ang="0">
                  <a:pos x="962" y="156"/>
                </a:cxn>
                <a:cxn ang="0">
                  <a:pos x="941" y="177"/>
                </a:cxn>
                <a:cxn ang="0">
                  <a:pos x="904" y="196"/>
                </a:cxn>
                <a:cxn ang="0">
                  <a:pos x="854" y="213"/>
                </a:cxn>
                <a:cxn ang="0">
                  <a:pos x="789" y="229"/>
                </a:cxn>
                <a:cxn ang="0">
                  <a:pos x="734" y="236"/>
                </a:cxn>
                <a:cxn ang="0">
                  <a:pos x="695" y="244"/>
                </a:cxn>
                <a:cxn ang="0">
                  <a:pos x="653" y="252"/>
                </a:cxn>
                <a:cxn ang="0">
                  <a:pos x="634" y="258"/>
                </a:cxn>
                <a:cxn ang="0">
                  <a:pos x="605" y="263"/>
                </a:cxn>
                <a:cxn ang="0">
                  <a:pos x="567" y="273"/>
                </a:cxn>
                <a:cxn ang="0">
                  <a:pos x="520" y="281"/>
                </a:cxn>
                <a:cxn ang="0">
                  <a:pos x="467" y="292"/>
                </a:cxn>
                <a:cxn ang="0">
                  <a:pos x="409" y="302"/>
                </a:cxn>
                <a:cxn ang="0">
                  <a:pos x="365" y="307"/>
                </a:cxn>
                <a:cxn ang="0">
                  <a:pos x="309" y="307"/>
                </a:cxn>
                <a:cxn ang="0">
                  <a:pos x="221" y="304"/>
                </a:cxn>
                <a:cxn ang="0">
                  <a:pos x="146" y="292"/>
                </a:cxn>
                <a:cxn ang="0">
                  <a:pos x="96" y="275"/>
                </a:cxn>
                <a:cxn ang="0">
                  <a:pos x="60" y="258"/>
                </a:cxn>
                <a:cxn ang="0">
                  <a:pos x="33" y="242"/>
                </a:cxn>
                <a:cxn ang="0">
                  <a:pos x="14" y="225"/>
                </a:cxn>
                <a:cxn ang="0">
                  <a:pos x="2" y="208"/>
                </a:cxn>
                <a:cxn ang="0">
                  <a:pos x="0" y="188"/>
                </a:cxn>
                <a:cxn ang="0">
                  <a:pos x="14" y="165"/>
                </a:cxn>
                <a:cxn ang="0">
                  <a:pos x="39" y="146"/>
                </a:cxn>
                <a:cxn ang="0">
                  <a:pos x="79" y="133"/>
                </a:cxn>
                <a:cxn ang="0">
                  <a:pos x="133" y="121"/>
                </a:cxn>
                <a:cxn ang="0">
                  <a:pos x="200" y="115"/>
                </a:cxn>
                <a:cxn ang="0">
                  <a:pos x="315" y="81"/>
                </a:cxn>
                <a:cxn ang="0">
                  <a:pos x="432" y="41"/>
                </a:cxn>
                <a:cxn ang="0">
                  <a:pos x="520" y="8"/>
                </a:cxn>
                <a:cxn ang="0">
                  <a:pos x="544" y="2"/>
                </a:cxn>
                <a:cxn ang="0">
                  <a:pos x="557" y="0"/>
                </a:cxn>
              </a:cxnLst>
              <a:rect l="0" t="0" r="r" b="b"/>
              <a:pathLst>
                <a:path w="970" h="309">
                  <a:moveTo>
                    <a:pt x="559" y="0"/>
                  </a:moveTo>
                  <a:lnTo>
                    <a:pt x="567" y="0"/>
                  </a:lnTo>
                  <a:lnTo>
                    <a:pt x="576" y="0"/>
                  </a:lnTo>
                  <a:lnTo>
                    <a:pt x="586" y="0"/>
                  </a:lnTo>
                  <a:lnTo>
                    <a:pt x="595" y="2"/>
                  </a:lnTo>
                  <a:lnTo>
                    <a:pt x="607" y="2"/>
                  </a:lnTo>
                  <a:lnTo>
                    <a:pt x="620" y="4"/>
                  </a:lnTo>
                  <a:lnTo>
                    <a:pt x="634" y="6"/>
                  </a:lnTo>
                  <a:lnTo>
                    <a:pt x="647" y="8"/>
                  </a:lnTo>
                  <a:lnTo>
                    <a:pt x="664" y="12"/>
                  </a:lnTo>
                  <a:lnTo>
                    <a:pt x="680" y="14"/>
                  </a:lnTo>
                  <a:lnTo>
                    <a:pt x="697" y="18"/>
                  </a:lnTo>
                  <a:lnTo>
                    <a:pt x="716" y="21"/>
                  </a:lnTo>
                  <a:lnTo>
                    <a:pt x="735" y="25"/>
                  </a:lnTo>
                  <a:lnTo>
                    <a:pt x="757" y="29"/>
                  </a:lnTo>
                  <a:lnTo>
                    <a:pt x="780" y="35"/>
                  </a:lnTo>
                  <a:lnTo>
                    <a:pt x="803" y="41"/>
                  </a:lnTo>
                  <a:lnTo>
                    <a:pt x="822" y="46"/>
                  </a:lnTo>
                  <a:lnTo>
                    <a:pt x="841" y="54"/>
                  </a:lnTo>
                  <a:lnTo>
                    <a:pt x="858" y="60"/>
                  </a:lnTo>
                  <a:lnTo>
                    <a:pt x="876" y="66"/>
                  </a:lnTo>
                  <a:lnTo>
                    <a:pt x="891" y="71"/>
                  </a:lnTo>
                  <a:lnTo>
                    <a:pt x="904" y="77"/>
                  </a:lnTo>
                  <a:lnTo>
                    <a:pt x="916" y="83"/>
                  </a:lnTo>
                  <a:lnTo>
                    <a:pt x="927" y="89"/>
                  </a:lnTo>
                  <a:lnTo>
                    <a:pt x="937" y="94"/>
                  </a:lnTo>
                  <a:lnTo>
                    <a:pt x="947" y="100"/>
                  </a:lnTo>
                  <a:lnTo>
                    <a:pt x="952" y="106"/>
                  </a:lnTo>
                  <a:lnTo>
                    <a:pt x="958" y="112"/>
                  </a:lnTo>
                  <a:lnTo>
                    <a:pt x="964" y="117"/>
                  </a:lnTo>
                  <a:lnTo>
                    <a:pt x="966" y="123"/>
                  </a:lnTo>
                  <a:lnTo>
                    <a:pt x="968" y="129"/>
                  </a:lnTo>
                  <a:lnTo>
                    <a:pt x="970" y="135"/>
                  </a:lnTo>
                  <a:lnTo>
                    <a:pt x="968" y="140"/>
                  </a:lnTo>
                  <a:lnTo>
                    <a:pt x="966" y="148"/>
                  </a:lnTo>
                  <a:lnTo>
                    <a:pt x="962" y="156"/>
                  </a:lnTo>
                  <a:lnTo>
                    <a:pt x="956" y="163"/>
                  </a:lnTo>
                  <a:lnTo>
                    <a:pt x="949" y="169"/>
                  </a:lnTo>
                  <a:lnTo>
                    <a:pt x="941" y="177"/>
                  </a:lnTo>
                  <a:lnTo>
                    <a:pt x="929" y="183"/>
                  </a:lnTo>
                  <a:lnTo>
                    <a:pt x="918" y="190"/>
                  </a:lnTo>
                  <a:lnTo>
                    <a:pt x="904" y="196"/>
                  </a:lnTo>
                  <a:lnTo>
                    <a:pt x="889" y="202"/>
                  </a:lnTo>
                  <a:lnTo>
                    <a:pt x="872" y="208"/>
                  </a:lnTo>
                  <a:lnTo>
                    <a:pt x="854" y="213"/>
                  </a:lnTo>
                  <a:lnTo>
                    <a:pt x="833" y="219"/>
                  </a:lnTo>
                  <a:lnTo>
                    <a:pt x="812" y="223"/>
                  </a:lnTo>
                  <a:lnTo>
                    <a:pt x="789" y="229"/>
                  </a:lnTo>
                  <a:lnTo>
                    <a:pt x="764" y="233"/>
                  </a:lnTo>
                  <a:lnTo>
                    <a:pt x="749" y="234"/>
                  </a:lnTo>
                  <a:lnTo>
                    <a:pt x="734" y="236"/>
                  </a:lnTo>
                  <a:lnTo>
                    <a:pt x="720" y="240"/>
                  </a:lnTo>
                  <a:lnTo>
                    <a:pt x="707" y="242"/>
                  </a:lnTo>
                  <a:lnTo>
                    <a:pt x="695" y="244"/>
                  </a:lnTo>
                  <a:lnTo>
                    <a:pt x="682" y="246"/>
                  </a:lnTo>
                  <a:lnTo>
                    <a:pt x="659" y="250"/>
                  </a:lnTo>
                  <a:lnTo>
                    <a:pt x="653" y="252"/>
                  </a:lnTo>
                  <a:lnTo>
                    <a:pt x="647" y="254"/>
                  </a:lnTo>
                  <a:lnTo>
                    <a:pt x="641" y="256"/>
                  </a:lnTo>
                  <a:lnTo>
                    <a:pt x="634" y="258"/>
                  </a:lnTo>
                  <a:lnTo>
                    <a:pt x="624" y="259"/>
                  </a:lnTo>
                  <a:lnTo>
                    <a:pt x="615" y="261"/>
                  </a:lnTo>
                  <a:lnTo>
                    <a:pt x="605" y="263"/>
                  </a:lnTo>
                  <a:lnTo>
                    <a:pt x="593" y="267"/>
                  </a:lnTo>
                  <a:lnTo>
                    <a:pt x="580" y="269"/>
                  </a:lnTo>
                  <a:lnTo>
                    <a:pt x="567" y="273"/>
                  </a:lnTo>
                  <a:lnTo>
                    <a:pt x="553" y="275"/>
                  </a:lnTo>
                  <a:lnTo>
                    <a:pt x="538" y="279"/>
                  </a:lnTo>
                  <a:lnTo>
                    <a:pt x="520" y="281"/>
                  </a:lnTo>
                  <a:lnTo>
                    <a:pt x="503" y="284"/>
                  </a:lnTo>
                  <a:lnTo>
                    <a:pt x="486" y="288"/>
                  </a:lnTo>
                  <a:lnTo>
                    <a:pt x="467" y="292"/>
                  </a:lnTo>
                  <a:lnTo>
                    <a:pt x="446" y="296"/>
                  </a:lnTo>
                  <a:lnTo>
                    <a:pt x="426" y="300"/>
                  </a:lnTo>
                  <a:lnTo>
                    <a:pt x="409" y="302"/>
                  </a:lnTo>
                  <a:lnTo>
                    <a:pt x="392" y="304"/>
                  </a:lnTo>
                  <a:lnTo>
                    <a:pt x="378" y="305"/>
                  </a:lnTo>
                  <a:lnTo>
                    <a:pt x="365" y="307"/>
                  </a:lnTo>
                  <a:lnTo>
                    <a:pt x="352" y="307"/>
                  </a:lnTo>
                  <a:lnTo>
                    <a:pt x="342" y="309"/>
                  </a:lnTo>
                  <a:lnTo>
                    <a:pt x="309" y="307"/>
                  </a:lnTo>
                  <a:lnTo>
                    <a:pt x="279" y="307"/>
                  </a:lnTo>
                  <a:lnTo>
                    <a:pt x="250" y="305"/>
                  </a:lnTo>
                  <a:lnTo>
                    <a:pt x="221" y="304"/>
                  </a:lnTo>
                  <a:lnTo>
                    <a:pt x="194" y="300"/>
                  </a:lnTo>
                  <a:lnTo>
                    <a:pt x="169" y="296"/>
                  </a:lnTo>
                  <a:lnTo>
                    <a:pt x="146" y="292"/>
                  </a:lnTo>
                  <a:lnTo>
                    <a:pt x="125" y="286"/>
                  </a:lnTo>
                  <a:lnTo>
                    <a:pt x="110" y="281"/>
                  </a:lnTo>
                  <a:lnTo>
                    <a:pt x="96" y="275"/>
                  </a:lnTo>
                  <a:lnTo>
                    <a:pt x="83" y="269"/>
                  </a:lnTo>
                  <a:lnTo>
                    <a:pt x="71" y="263"/>
                  </a:lnTo>
                  <a:lnTo>
                    <a:pt x="60" y="258"/>
                  </a:lnTo>
                  <a:lnTo>
                    <a:pt x="50" y="252"/>
                  </a:lnTo>
                  <a:lnTo>
                    <a:pt x="41" y="246"/>
                  </a:lnTo>
                  <a:lnTo>
                    <a:pt x="33" y="242"/>
                  </a:lnTo>
                  <a:lnTo>
                    <a:pt x="25" y="236"/>
                  </a:lnTo>
                  <a:lnTo>
                    <a:pt x="18" y="231"/>
                  </a:lnTo>
                  <a:lnTo>
                    <a:pt x="14" y="225"/>
                  </a:lnTo>
                  <a:lnTo>
                    <a:pt x="8" y="219"/>
                  </a:lnTo>
                  <a:lnTo>
                    <a:pt x="4" y="213"/>
                  </a:lnTo>
                  <a:lnTo>
                    <a:pt x="2" y="208"/>
                  </a:lnTo>
                  <a:lnTo>
                    <a:pt x="0" y="204"/>
                  </a:lnTo>
                  <a:lnTo>
                    <a:pt x="0" y="198"/>
                  </a:lnTo>
                  <a:lnTo>
                    <a:pt x="0" y="188"/>
                  </a:lnTo>
                  <a:lnTo>
                    <a:pt x="4" y="181"/>
                  </a:lnTo>
                  <a:lnTo>
                    <a:pt x="8" y="173"/>
                  </a:lnTo>
                  <a:lnTo>
                    <a:pt x="14" y="165"/>
                  </a:lnTo>
                  <a:lnTo>
                    <a:pt x="19" y="160"/>
                  </a:lnTo>
                  <a:lnTo>
                    <a:pt x="29" y="152"/>
                  </a:lnTo>
                  <a:lnTo>
                    <a:pt x="39" y="146"/>
                  </a:lnTo>
                  <a:lnTo>
                    <a:pt x="50" y="142"/>
                  </a:lnTo>
                  <a:lnTo>
                    <a:pt x="64" y="137"/>
                  </a:lnTo>
                  <a:lnTo>
                    <a:pt x="79" y="133"/>
                  </a:lnTo>
                  <a:lnTo>
                    <a:pt x="94" y="129"/>
                  </a:lnTo>
                  <a:lnTo>
                    <a:pt x="114" y="125"/>
                  </a:lnTo>
                  <a:lnTo>
                    <a:pt x="133" y="121"/>
                  </a:lnTo>
                  <a:lnTo>
                    <a:pt x="154" y="119"/>
                  </a:lnTo>
                  <a:lnTo>
                    <a:pt x="175" y="117"/>
                  </a:lnTo>
                  <a:lnTo>
                    <a:pt x="200" y="115"/>
                  </a:lnTo>
                  <a:lnTo>
                    <a:pt x="238" y="104"/>
                  </a:lnTo>
                  <a:lnTo>
                    <a:pt x="277" y="92"/>
                  </a:lnTo>
                  <a:lnTo>
                    <a:pt x="315" y="81"/>
                  </a:lnTo>
                  <a:lnTo>
                    <a:pt x="353" y="67"/>
                  </a:lnTo>
                  <a:lnTo>
                    <a:pt x="394" y="54"/>
                  </a:lnTo>
                  <a:lnTo>
                    <a:pt x="432" y="41"/>
                  </a:lnTo>
                  <a:lnTo>
                    <a:pt x="471" y="25"/>
                  </a:lnTo>
                  <a:lnTo>
                    <a:pt x="509" y="12"/>
                  </a:lnTo>
                  <a:lnTo>
                    <a:pt x="520" y="8"/>
                  </a:lnTo>
                  <a:lnTo>
                    <a:pt x="530" y="6"/>
                  </a:lnTo>
                  <a:lnTo>
                    <a:pt x="538" y="4"/>
                  </a:lnTo>
                  <a:lnTo>
                    <a:pt x="544" y="2"/>
                  </a:lnTo>
                  <a:lnTo>
                    <a:pt x="549" y="2"/>
                  </a:lnTo>
                  <a:lnTo>
                    <a:pt x="553" y="0"/>
                  </a:lnTo>
                  <a:lnTo>
                    <a:pt x="557" y="0"/>
                  </a:lnTo>
                  <a:lnTo>
                    <a:pt x="559" y="0"/>
                  </a:lnTo>
                  <a:lnTo>
                    <a:pt x="55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2502869" y="4264619"/>
              <a:ext cx="388770" cy="83189"/>
            </a:xfrm>
            <a:custGeom>
              <a:avLst/>
              <a:gdLst/>
              <a:ahLst/>
              <a:cxnLst>
                <a:cxn ang="0">
                  <a:pos x="849" y="2"/>
                </a:cxn>
                <a:cxn ang="0">
                  <a:pos x="887" y="8"/>
                </a:cxn>
                <a:cxn ang="0">
                  <a:pos x="930" y="19"/>
                </a:cxn>
                <a:cxn ang="0">
                  <a:pos x="978" y="34"/>
                </a:cxn>
                <a:cxn ang="0">
                  <a:pos x="1031" y="57"/>
                </a:cxn>
                <a:cxn ang="0">
                  <a:pos x="1085" y="86"/>
                </a:cxn>
                <a:cxn ang="0">
                  <a:pos x="1123" y="113"/>
                </a:cxn>
                <a:cxn ang="0">
                  <a:pos x="1154" y="140"/>
                </a:cxn>
                <a:cxn ang="0">
                  <a:pos x="1175" y="163"/>
                </a:cxn>
                <a:cxn ang="0">
                  <a:pos x="1189" y="184"/>
                </a:cxn>
                <a:cxn ang="0">
                  <a:pos x="1194" y="205"/>
                </a:cxn>
                <a:cxn ang="0">
                  <a:pos x="1189" y="221"/>
                </a:cxn>
                <a:cxn ang="0">
                  <a:pos x="1170" y="226"/>
                </a:cxn>
                <a:cxn ang="0">
                  <a:pos x="1112" y="228"/>
                </a:cxn>
                <a:cxn ang="0">
                  <a:pos x="997" y="232"/>
                </a:cxn>
                <a:cxn ang="0">
                  <a:pos x="887" y="238"/>
                </a:cxn>
                <a:cxn ang="0">
                  <a:pos x="801" y="244"/>
                </a:cxn>
                <a:cxn ang="0">
                  <a:pos x="732" y="247"/>
                </a:cxn>
                <a:cxn ang="0">
                  <a:pos x="669" y="251"/>
                </a:cxn>
                <a:cxn ang="0">
                  <a:pos x="613" y="255"/>
                </a:cxn>
                <a:cxn ang="0">
                  <a:pos x="565" y="259"/>
                </a:cxn>
                <a:cxn ang="0">
                  <a:pos x="523" y="261"/>
                </a:cxn>
                <a:cxn ang="0">
                  <a:pos x="490" y="265"/>
                </a:cxn>
                <a:cxn ang="0">
                  <a:pos x="463" y="267"/>
                </a:cxn>
                <a:cxn ang="0">
                  <a:pos x="444" y="267"/>
                </a:cxn>
                <a:cxn ang="0">
                  <a:pos x="432" y="269"/>
                </a:cxn>
                <a:cxn ang="0">
                  <a:pos x="430" y="269"/>
                </a:cxn>
                <a:cxn ang="0">
                  <a:pos x="386" y="272"/>
                </a:cxn>
                <a:cxn ang="0">
                  <a:pos x="348" y="274"/>
                </a:cxn>
                <a:cxn ang="0">
                  <a:pos x="285" y="280"/>
                </a:cxn>
                <a:cxn ang="0">
                  <a:pos x="233" y="280"/>
                </a:cxn>
                <a:cxn ang="0">
                  <a:pos x="185" y="278"/>
                </a:cxn>
                <a:cxn ang="0">
                  <a:pos x="143" y="271"/>
                </a:cxn>
                <a:cxn ang="0">
                  <a:pos x="104" y="261"/>
                </a:cxn>
                <a:cxn ang="0">
                  <a:pos x="75" y="246"/>
                </a:cxn>
                <a:cxn ang="0">
                  <a:pos x="50" y="228"/>
                </a:cxn>
                <a:cxn ang="0">
                  <a:pos x="22" y="194"/>
                </a:cxn>
                <a:cxn ang="0">
                  <a:pos x="4" y="157"/>
                </a:cxn>
                <a:cxn ang="0">
                  <a:pos x="0" y="127"/>
                </a:cxn>
                <a:cxn ang="0">
                  <a:pos x="6" y="109"/>
                </a:cxn>
                <a:cxn ang="0">
                  <a:pos x="16" y="94"/>
                </a:cxn>
                <a:cxn ang="0">
                  <a:pos x="31" y="84"/>
                </a:cxn>
                <a:cxn ang="0">
                  <a:pos x="54" y="79"/>
                </a:cxn>
                <a:cxn ang="0">
                  <a:pos x="81" y="77"/>
                </a:cxn>
                <a:cxn ang="0">
                  <a:pos x="300" y="61"/>
                </a:cxn>
                <a:cxn ang="0">
                  <a:pos x="505" y="40"/>
                </a:cxn>
                <a:cxn ang="0">
                  <a:pos x="651" y="21"/>
                </a:cxn>
                <a:cxn ang="0">
                  <a:pos x="699" y="13"/>
                </a:cxn>
                <a:cxn ang="0">
                  <a:pos x="741" y="8"/>
                </a:cxn>
                <a:cxn ang="0">
                  <a:pos x="778" y="4"/>
                </a:cxn>
                <a:cxn ang="0">
                  <a:pos x="807" y="2"/>
                </a:cxn>
                <a:cxn ang="0">
                  <a:pos x="828" y="0"/>
                </a:cxn>
              </a:cxnLst>
              <a:rect l="0" t="0" r="r" b="b"/>
              <a:pathLst>
                <a:path w="1194" h="280">
                  <a:moveTo>
                    <a:pt x="828" y="0"/>
                  </a:moveTo>
                  <a:lnTo>
                    <a:pt x="837" y="0"/>
                  </a:lnTo>
                  <a:lnTo>
                    <a:pt x="849" y="2"/>
                  </a:lnTo>
                  <a:lnTo>
                    <a:pt x="860" y="4"/>
                  </a:lnTo>
                  <a:lnTo>
                    <a:pt x="874" y="6"/>
                  </a:lnTo>
                  <a:lnTo>
                    <a:pt x="887" y="8"/>
                  </a:lnTo>
                  <a:lnTo>
                    <a:pt x="901" y="9"/>
                  </a:lnTo>
                  <a:lnTo>
                    <a:pt x="914" y="13"/>
                  </a:lnTo>
                  <a:lnTo>
                    <a:pt x="930" y="19"/>
                  </a:lnTo>
                  <a:lnTo>
                    <a:pt x="945" y="23"/>
                  </a:lnTo>
                  <a:lnTo>
                    <a:pt x="962" y="29"/>
                  </a:lnTo>
                  <a:lnTo>
                    <a:pt x="978" y="34"/>
                  </a:lnTo>
                  <a:lnTo>
                    <a:pt x="995" y="42"/>
                  </a:lnTo>
                  <a:lnTo>
                    <a:pt x="1014" y="50"/>
                  </a:lnTo>
                  <a:lnTo>
                    <a:pt x="1031" y="57"/>
                  </a:lnTo>
                  <a:lnTo>
                    <a:pt x="1051" y="67"/>
                  </a:lnTo>
                  <a:lnTo>
                    <a:pt x="1070" y="77"/>
                  </a:lnTo>
                  <a:lnTo>
                    <a:pt x="1085" y="86"/>
                  </a:lnTo>
                  <a:lnTo>
                    <a:pt x="1099" y="96"/>
                  </a:lnTo>
                  <a:lnTo>
                    <a:pt x="1110" y="105"/>
                  </a:lnTo>
                  <a:lnTo>
                    <a:pt x="1123" y="113"/>
                  </a:lnTo>
                  <a:lnTo>
                    <a:pt x="1135" y="123"/>
                  </a:lnTo>
                  <a:lnTo>
                    <a:pt x="1145" y="130"/>
                  </a:lnTo>
                  <a:lnTo>
                    <a:pt x="1154" y="140"/>
                  </a:lnTo>
                  <a:lnTo>
                    <a:pt x="1162" y="148"/>
                  </a:lnTo>
                  <a:lnTo>
                    <a:pt x="1170" y="155"/>
                  </a:lnTo>
                  <a:lnTo>
                    <a:pt x="1175" y="163"/>
                  </a:lnTo>
                  <a:lnTo>
                    <a:pt x="1181" y="171"/>
                  </a:lnTo>
                  <a:lnTo>
                    <a:pt x="1187" y="178"/>
                  </a:lnTo>
                  <a:lnTo>
                    <a:pt x="1189" y="184"/>
                  </a:lnTo>
                  <a:lnTo>
                    <a:pt x="1193" y="192"/>
                  </a:lnTo>
                  <a:lnTo>
                    <a:pt x="1194" y="198"/>
                  </a:lnTo>
                  <a:lnTo>
                    <a:pt x="1194" y="205"/>
                  </a:lnTo>
                  <a:lnTo>
                    <a:pt x="1193" y="211"/>
                  </a:lnTo>
                  <a:lnTo>
                    <a:pt x="1193" y="215"/>
                  </a:lnTo>
                  <a:lnTo>
                    <a:pt x="1189" y="221"/>
                  </a:lnTo>
                  <a:lnTo>
                    <a:pt x="1183" y="223"/>
                  </a:lnTo>
                  <a:lnTo>
                    <a:pt x="1177" y="224"/>
                  </a:lnTo>
                  <a:lnTo>
                    <a:pt x="1170" y="226"/>
                  </a:lnTo>
                  <a:lnTo>
                    <a:pt x="1162" y="228"/>
                  </a:lnTo>
                  <a:lnTo>
                    <a:pt x="1150" y="228"/>
                  </a:lnTo>
                  <a:lnTo>
                    <a:pt x="1112" y="228"/>
                  </a:lnTo>
                  <a:lnTo>
                    <a:pt x="1072" y="228"/>
                  </a:lnTo>
                  <a:lnTo>
                    <a:pt x="1035" y="230"/>
                  </a:lnTo>
                  <a:lnTo>
                    <a:pt x="997" y="232"/>
                  </a:lnTo>
                  <a:lnTo>
                    <a:pt x="960" y="234"/>
                  </a:lnTo>
                  <a:lnTo>
                    <a:pt x="924" y="236"/>
                  </a:lnTo>
                  <a:lnTo>
                    <a:pt x="887" y="238"/>
                  </a:lnTo>
                  <a:lnTo>
                    <a:pt x="853" y="240"/>
                  </a:lnTo>
                  <a:lnTo>
                    <a:pt x="826" y="242"/>
                  </a:lnTo>
                  <a:lnTo>
                    <a:pt x="801" y="244"/>
                  </a:lnTo>
                  <a:lnTo>
                    <a:pt x="778" y="246"/>
                  </a:lnTo>
                  <a:lnTo>
                    <a:pt x="753" y="246"/>
                  </a:lnTo>
                  <a:lnTo>
                    <a:pt x="732" y="247"/>
                  </a:lnTo>
                  <a:lnTo>
                    <a:pt x="709" y="249"/>
                  </a:lnTo>
                  <a:lnTo>
                    <a:pt x="688" y="251"/>
                  </a:lnTo>
                  <a:lnTo>
                    <a:pt x="669" y="251"/>
                  </a:lnTo>
                  <a:lnTo>
                    <a:pt x="649" y="253"/>
                  </a:lnTo>
                  <a:lnTo>
                    <a:pt x="630" y="255"/>
                  </a:lnTo>
                  <a:lnTo>
                    <a:pt x="613" y="255"/>
                  </a:lnTo>
                  <a:lnTo>
                    <a:pt x="596" y="257"/>
                  </a:lnTo>
                  <a:lnTo>
                    <a:pt x="580" y="257"/>
                  </a:lnTo>
                  <a:lnTo>
                    <a:pt x="565" y="259"/>
                  </a:lnTo>
                  <a:lnTo>
                    <a:pt x="549" y="259"/>
                  </a:lnTo>
                  <a:lnTo>
                    <a:pt x="536" y="261"/>
                  </a:lnTo>
                  <a:lnTo>
                    <a:pt x="523" y="261"/>
                  </a:lnTo>
                  <a:lnTo>
                    <a:pt x="511" y="263"/>
                  </a:lnTo>
                  <a:lnTo>
                    <a:pt x="500" y="263"/>
                  </a:lnTo>
                  <a:lnTo>
                    <a:pt x="490" y="265"/>
                  </a:lnTo>
                  <a:lnTo>
                    <a:pt x="480" y="265"/>
                  </a:lnTo>
                  <a:lnTo>
                    <a:pt x="471" y="265"/>
                  </a:lnTo>
                  <a:lnTo>
                    <a:pt x="463" y="267"/>
                  </a:lnTo>
                  <a:lnTo>
                    <a:pt x="455" y="267"/>
                  </a:lnTo>
                  <a:lnTo>
                    <a:pt x="450" y="267"/>
                  </a:lnTo>
                  <a:lnTo>
                    <a:pt x="444" y="267"/>
                  </a:lnTo>
                  <a:lnTo>
                    <a:pt x="440" y="269"/>
                  </a:lnTo>
                  <a:lnTo>
                    <a:pt x="436" y="269"/>
                  </a:lnTo>
                  <a:lnTo>
                    <a:pt x="432" y="269"/>
                  </a:lnTo>
                  <a:lnTo>
                    <a:pt x="430" y="269"/>
                  </a:lnTo>
                  <a:lnTo>
                    <a:pt x="430" y="269"/>
                  </a:lnTo>
                  <a:lnTo>
                    <a:pt x="430" y="269"/>
                  </a:lnTo>
                  <a:lnTo>
                    <a:pt x="415" y="271"/>
                  </a:lnTo>
                  <a:lnTo>
                    <a:pt x="400" y="271"/>
                  </a:lnTo>
                  <a:lnTo>
                    <a:pt x="386" y="272"/>
                  </a:lnTo>
                  <a:lnTo>
                    <a:pt x="373" y="272"/>
                  </a:lnTo>
                  <a:lnTo>
                    <a:pt x="361" y="274"/>
                  </a:lnTo>
                  <a:lnTo>
                    <a:pt x="348" y="274"/>
                  </a:lnTo>
                  <a:lnTo>
                    <a:pt x="325" y="276"/>
                  </a:lnTo>
                  <a:lnTo>
                    <a:pt x="304" y="278"/>
                  </a:lnTo>
                  <a:lnTo>
                    <a:pt x="285" y="280"/>
                  </a:lnTo>
                  <a:lnTo>
                    <a:pt x="267" y="280"/>
                  </a:lnTo>
                  <a:lnTo>
                    <a:pt x="250" y="280"/>
                  </a:lnTo>
                  <a:lnTo>
                    <a:pt x="233" y="280"/>
                  </a:lnTo>
                  <a:lnTo>
                    <a:pt x="215" y="280"/>
                  </a:lnTo>
                  <a:lnTo>
                    <a:pt x="200" y="278"/>
                  </a:lnTo>
                  <a:lnTo>
                    <a:pt x="185" y="278"/>
                  </a:lnTo>
                  <a:lnTo>
                    <a:pt x="169" y="276"/>
                  </a:lnTo>
                  <a:lnTo>
                    <a:pt x="156" y="272"/>
                  </a:lnTo>
                  <a:lnTo>
                    <a:pt x="143" y="271"/>
                  </a:lnTo>
                  <a:lnTo>
                    <a:pt x="129" y="267"/>
                  </a:lnTo>
                  <a:lnTo>
                    <a:pt x="116" y="265"/>
                  </a:lnTo>
                  <a:lnTo>
                    <a:pt x="104" y="261"/>
                  </a:lnTo>
                  <a:lnTo>
                    <a:pt x="95" y="255"/>
                  </a:lnTo>
                  <a:lnTo>
                    <a:pt x="83" y="251"/>
                  </a:lnTo>
                  <a:lnTo>
                    <a:pt x="75" y="246"/>
                  </a:lnTo>
                  <a:lnTo>
                    <a:pt x="66" y="240"/>
                  </a:lnTo>
                  <a:lnTo>
                    <a:pt x="58" y="234"/>
                  </a:lnTo>
                  <a:lnTo>
                    <a:pt x="50" y="228"/>
                  </a:lnTo>
                  <a:lnTo>
                    <a:pt x="39" y="217"/>
                  </a:lnTo>
                  <a:lnTo>
                    <a:pt x="29" y="205"/>
                  </a:lnTo>
                  <a:lnTo>
                    <a:pt x="22" y="194"/>
                  </a:lnTo>
                  <a:lnTo>
                    <a:pt x="14" y="182"/>
                  </a:lnTo>
                  <a:lnTo>
                    <a:pt x="8" y="169"/>
                  </a:lnTo>
                  <a:lnTo>
                    <a:pt x="4" y="157"/>
                  </a:lnTo>
                  <a:lnTo>
                    <a:pt x="2" y="146"/>
                  </a:lnTo>
                  <a:lnTo>
                    <a:pt x="0" y="134"/>
                  </a:lnTo>
                  <a:lnTo>
                    <a:pt x="0" y="127"/>
                  </a:lnTo>
                  <a:lnTo>
                    <a:pt x="2" y="121"/>
                  </a:lnTo>
                  <a:lnTo>
                    <a:pt x="4" y="115"/>
                  </a:lnTo>
                  <a:lnTo>
                    <a:pt x="6" y="109"/>
                  </a:lnTo>
                  <a:lnTo>
                    <a:pt x="8" y="104"/>
                  </a:lnTo>
                  <a:lnTo>
                    <a:pt x="12" y="98"/>
                  </a:lnTo>
                  <a:lnTo>
                    <a:pt x="16" y="94"/>
                  </a:lnTo>
                  <a:lnTo>
                    <a:pt x="20" y="90"/>
                  </a:lnTo>
                  <a:lnTo>
                    <a:pt x="25" y="86"/>
                  </a:lnTo>
                  <a:lnTo>
                    <a:pt x="31" y="84"/>
                  </a:lnTo>
                  <a:lnTo>
                    <a:pt x="39" y="82"/>
                  </a:lnTo>
                  <a:lnTo>
                    <a:pt x="45" y="80"/>
                  </a:lnTo>
                  <a:lnTo>
                    <a:pt x="54" y="79"/>
                  </a:lnTo>
                  <a:lnTo>
                    <a:pt x="62" y="77"/>
                  </a:lnTo>
                  <a:lnTo>
                    <a:pt x="72" y="77"/>
                  </a:lnTo>
                  <a:lnTo>
                    <a:pt x="81" y="77"/>
                  </a:lnTo>
                  <a:lnTo>
                    <a:pt x="156" y="71"/>
                  </a:lnTo>
                  <a:lnTo>
                    <a:pt x="229" y="67"/>
                  </a:lnTo>
                  <a:lnTo>
                    <a:pt x="300" y="61"/>
                  </a:lnTo>
                  <a:lnTo>
                    <a:pt x="369" y="54"/>
                  </a:lnTo>
                  <a:lnTo>
                    <a:pt x="438" y="48"/>
                  </a:lnTo>
                  <a:lnTo>
                    <a:pt x="505" y="40"/>
                  </a:lnTo>
                  <a:lnTo>
                    <a:pt x="571" y="32"/>
                  </a:lnTo>
                  <a:lnTo>
                    <a:pt x="634" y="25"/>
                  </a:lnTo>
                  <a:lnTo>
                    <a:pt x="651" y="21"/>
                  </a:lnTo>
                  <a:lnTo>
                    <a:pt x="669" y="17"/>
                  </a:lnTo>
                  <a:lnTo>
                    <a:pt x="684" y="15"/>
                  </a:lnTo>
                  <a:lnTo>
                    <a:pt x="699" y="13"/>
                  </a:lnTo>
                  <a:lnTo>
                    <a:pt x="715" y="9"/>
                  </a:lnTo>
                  <a:lnTo>
                    <a:pt x="728" y="8"/>
                  </a:lnTo>
                  <a:lnTo>
                    <a:pt x="741" y="8"/>
                  </a:lnTo>
                  <a:lnTo>
                    <a:pt x="755" y="6"/>
                  </a:lnTo>
                  <a:lnTo>
                    <a:pt x="766" y="4"/>
                  </a:lnTo>
                  <a:lnTo>
                    <a:pt x="778" y="4"/>
                  </a:lnTo>
                  <a:lnTo>
                    <a:pt x="788" y="2"/>
                  </a:lnTo>
                  <a:lnTo>
                    <a:pt x="797" y="2"/>
                  </a:lnTo>
                  <a:lnTo>
                    <a:pt x="807" y="2"/>
                  </a:lnTo>
                  <a:lnTo>
                    <a:pt x="814" y="0"/>
                  </a:lnTo>
                  <a:lnTo>
                    <a:pt x="820" y="0"/>
                  </a:lnTo>
                  <a:lnTo>
                    <a:pt x="828" y="0"/>
                  </a:lnTo>
                  <a:lnTo>
                    <a:pt x="82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0242" name="Picture 2" descr="C:\Users\Meishing\Dropbox\meizhouhuayu\pics\39.53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724400" y="2819400"/>
            <a:ext cx="3362325" cy="981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304800" y="4124113"/>
            <a:ext cx="990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寸</a:t>
            </a:r>
            <a:endParaRPr lang="en-US" sz="6000" dirty="0">
              <a:solidFill>
                <a:srgbClr val="0070C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0243" name="Picture 3" descr="C:\Users\Meishing\Dropbox\meizhouhuayu\pics\寸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524000" y="4047913"/>
            <a:ext cx="990600" cy="1133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44" name="Picture 4" descr="C:\Users\Meishing\Dropbox\meizhouhuayu\pics\寸-文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895600" y="4200313"/>
            <a:ext cx="5514975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0" name="Curved Down Arrow 29"/>
          <p:cNvSpPr/>
          <p:nvPr/>
        </p:nvSpPr>
        <p:spPr>
          <a:xfrm rot="429138">
            <a:off x="2374356" y="3927830"/>
            <a:ext cx="533400" cy="228600"/>
          </a:xfrm>
          <a:prstGeom prst="curvedDownArrow">
            <a:avLst/>
          </a:prstGeom>
          <a:solidFill>
            <a:srgbClr val="EA72C2"/>
          </a:solidFill>
          <a:ln>
            <a:solidFill>
              <a:srgbClr val="EA72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48000" y="1828800"/>
            <a:ext cx="1219200" cy="1422187"/>
            <a:chOff x="3004298" y="3830850"/>
            <a:chExt cx="1181939" cy="964987"/>
          </a:xfrm>
          <a:solidFill>
            <a:srgbClr val="0070C0"/>
          </a:solidFill>
        </p:grpSpPr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3004298" y="3940778"/>
              <a:ext cx="1181939" cy="204406"/>
            </a:xfrm>
            <a:custGeom>
              <a:avLst/>
              <a:gdLst/>
              <a:ahLst/>
              <a:cxnLst>
                <a:cxn ang="0">
                  <a:pos x="3200" y="2"/>
                </a:cxn>
                <a:cxn ang="0">
                  <a:pos x="3242" y="12"/>
                </a:cxn>
                <a:cxn ang="0">
                  <a:pos x="3302" y="31"/>
                </a:cxn>
                <a:cxn ang="0">
                  <a:pos x="3377" y="56"/>
                </a:cxn>
                <a:cxn ang="0">
                  <a:pos x="3476" y="112"/>
                </a:cxn>
                <a:cxn ang="0">
                  <a:pos x="3557" y="169"/>
                </a:cxn>
                <a:cxn ang="0">
                  <a:pos x="3607" y="217"/>
                </a:cxn>
                <a:cxn ang="0">
                  <a:pos x="3628" y="260"/>
                </a:cxn>
                <a:cxn ang="0">
                  <a:pos x="3618" y="292"/>
                </a:cxn>
                <a:cxn ang="0">
                  <a:pos x="3582" y="317"/>
                </a:cxn>
                <a:cxn ang="0">
                  <a:pos x="3521" y="333"/>
                </a:cxn>
                <a:cxn ang="0">
                  <a:pos x="3436" y="342"/>
                </a:cxn>
                <a:cxn ang="0">
                  <a:pos x="3156" y="354"/>
                </a:cxn>
                <a:cxn ang="0">
                  <a:pos x="2797" y="373"/>
                </a:cxn>
                <a:cxn ang="0">
                  <a:pos x="2413" y="404"/>
                </a:cxn>
                <a:cxn ang="0">
                  <a:pos x="2006" y="444"/>
                </a:cxn>
                <a:cxn ang="0">
                  <a:pos x="1810" y="467"/>
                </a:cxn>
                <a:cxn ang="0">
                  <a:pos x="1678" y="482"/>
                </a:cxn>
                <a:cxn ang="0">
                  <a:pos x="1538" y="502"/>
                </a:cxn>
                <a:cxn ang="0">
                  <a:pos x="1386" y="525"/>
                </a:cxn>
                <a:cxn ang="0">
                  <a:pos x="1225" y="549"/>
                </a:cxn>
                <a:cxn ang="0">
                  <a:pos x="1054" y="578"/>
                </a:cxn>
                <a:cxn ang="0">
                  <a:pos x="873" y="609"/>
                </a:cxn>
                <a:cxn ang="0">
                  <a:pos x="683" y="644"/>
                </a:cxn>
                <a:cxn ang="0">
                  <a:pos x="580" y="667"/>
                </a:cxn>
                <a:cxn ang="0">
                  <a:pos x="520" y="678"/>
                </a:cxn>
                <a:cxn ang="0">
                  <a:pos x="478" y="686"/>
                </a:cxn>
                <a:cxn ang="0">
                  <a:pos x="451" y="688"/>
                </a:cxn>
                <a:cxn ang="0">
                  <a:pos x="393" y="686"/>
                </a:cxn>
                <a:cxn ang="0">
                  <a:pos x="322" y="676"/>
                </a:cxn>
                <a:cxn ang="0">
                  <a:pos x="249" y="655"/>
                </a:cxn>
                <a:cxn ang="0">
                  <a:pos x="178" y="628"/>
                </a:cxn>
                <a:cxn ang="0">
                  <a:pos x="107" y="596"/>
                </a:cxn>
                <a:cxn ang="0">
                  <a:pos x="52" y="565"/>
                </a:cxn>
                <a:cxn ang="0">
                  <a:pos x="15" y="534"/>
                </a:cxn>
                <a:cxn ang="0">
                  <a:pos x="0" y="503"/>
                </a:cxn>
                <a:cxn ang="0">
                  <a:pos x="4" y="486"/>
                </a:cxn>
                <a:cxn ang="0">
                  <a:pos x="25" y="473"/>
                </a:cxn>
                <a:cxn ang="0">
                  <a:pos x="59" y="459"/>
                </a:cxn>
                <a:cxn ang="0">
                  <a:pos x="109" y="448"/>
                </a:cxn>
                <a:cxn ang="0">
                  <a:pos x="699" y="369"/>
                </a:cxn>
                <a:cxn ang="0">
                  <a:pos x="1403" y="273"/>
                </a:cxn>
                <a:cxn ang="0">
                  <a:pos x="2039" y="183"/>
                </a:cxn>
                <a:cxn ang="0">
                  <a:pos x="2603" y="96"/>
                </a:cxn>
                <a:cxn ang="0">
                  <a:pos x="2799" y="62"/>
                </a:cxn>
                <a:cxn ang="0">
                  <a:pos x="2876" y="45"/>
                </a:cxn>
                <a:cxn ang="0">
                  <a:pos x="2947" y="31"/>
                </a:cxn>
                <a:cxn ang="0">
                  <a:pos x="3008" y="20"/>
                </a:cxn>
                <a:cxn ang="0">
                  <a:pos x="3062" y="12"/>
                </a:cxn>
                <a:cxn ang="0">
                  <a:pos x="3108" y="6"/>
                </a:cxn>
                <a:cxn ang="0">
                  <a:pos x="3146" y="2"/>
                </a:cxn>
                <a:cxn ang="0">
                  <a:pos x="3175" y="0"/>
                </a:cxn>
              </a:cxnLst>
              <a:rect l="0" t="0" r="r" b="b"/>
              <a:pathLst>
                <a:path w="3628" h="690">
                  <a:moveTo>
                    <a:pt x="3181" y="0"/>
                  </a:moveTo>
                  <a:lnTo>
                    <a:pt x="3187" y="0"/>
                  </a:lnTo>
                  <a:lnTo>
                    <a:pt x="3192" y="0"/>
                  </a:lnTo>
                  <a:lnTo>
                    <a:pt x="3200" y="2"/>
                  </a:lnTo>
                  <a:lnTo>
                    <a:pt x="3210" y="4"/>
                  </a:lnTo>
                  <a:lnTo>
                    <a:pt x="3219" y="6"/>
                  </a:lnTo>
                  <a:lnTo>
                    <a:pt x="3231" y="10"/>
                  </a:lnTo>
                  <a:lnTo>
                    <a:pt x="3242" y="12"/>
                  </a:lnTo>
                  <a:lnTo>
                    <a:pt x="3256" y="16"/>
                  </a:lnTo>
                  <a:lnTo>
                    <a:pt x="3269" y="22"/>
                  </a:lnTo>
                  <a:lnTo>
                    <a:pt x="3284" y="25"/>
                  </a:lnTo>
                  <a:lnTo>
                    <a:pt x="3302" y="31"/>
                  </a:lnTo>
                  <a:lnTo>
                    <a:pt x="3319" y="37"/>
                  </a:lnTo>
                  <a:lnTo>
                    <a:pt x="3336" y="43"/>
                  </a:lnTo>
                  <a:lnTo>
                    <a:pt x="3357" y="50"/>
                  </a:lnTo>
                  <a:lnTo>
                    <a:pt x="3377" y="56"/>
                  </a:lnTo>
                  <a:lnTo>
                    <a:pt x="3400" y="64"/>
                  </a:lnTo>
                  <a:lnTo>
                    <a:pt x="3426" y="81"/>
                  </a:lnTo>
                  <a:lnTo>
                    <a:pt x="3453" y="96"/>
                  </a:lnTo>
                  <a:lnTo>
                    <a:pt x="3476" y="112"/>
                  </a:lnTo>
                  <a:lnTo>
                    <a:pt x="3499" y="127"/>
                  </a:lnTo>
                  <a:lnTo>
                    <a:pt x="3521" y="143"/>
                  </a:lnTo>
                  <a:lnTo>
                    <a:pt x="3540" y="156"/>
                  </a:lnTo>
                  <a:lnTo>
                    <a:pt x="3557" y="169"/>
                  </a:lnTo>
                  <a:lnTo>
                    <a:pt x="3572" y="183"/>
                  </a:lnTo>
                  <a:lnTo>
                    <a:pt x="3586" y="194"/>
                  </a:lnTo>
                  <a:lnTo>
                    <a:pt x="3597" y="206"/>
                  </a:lnTo>
                  <a:lnTo>
                    <a:pt x="3607" y="217"/>
                  </a:lnTo>
                  <a:lnTo>
                    <a:pt x="3615" y="229"/>
                  </a:lnTo>
                  <a:lnTo>
                    <a:pt x="3620" y="240"/>
                  </a:lnTo>
                  <a:lnTo>
                    <a:pt x="3624" y="250"/>
                  </a:lnTo>
                  <a:lnTo>
                    <a:pt x="3628" y="260"/>
                  </a:lnTo>
                  <a:lnTo>
                    <a:pt x="3628" y="269"/>
                  </a:lnTo>
                  <a:lnTo>
                    <a:pt x="3626" y="277"/>
                  </a:lnTo>
                  <a:lnTo>
                    <a:pt x="3622" y="285"/>
                  </a:lnTo>
                  <a:lnTo>
                    <a:pt x="3618" y="292"/>
                  </a:lnTo>
                  <a:lnTo>
                    <a:pt x="3611" y="300"/>
                  </a:lnTo>
                  <a:lnTo>
                    <a:pt x="3603" y="306"/>
                  </a:lnTo>
                  <a:lnTo>
                    <a:pt x="3593" y="311"/>
                  </a:lnTo>
                  <a:lnTo>
                    <a:pt x="3582" y="317"/>
                  </a:lnTo>
                  <a:lnTo>
                    <a:pt x="3569" y="321"/>
                  </a:lnTo>
                  <a:lnTo>
                    <a:pt x="3555" y="327"/>
                  </a:lnTo>
                  <a:lnTo>
                    <a:pt x="3538" y="331"/>
                  </a:lnTo>
                  <a:lnTo>
                    <a:pt x="3521" y="333"/>
                  </a:lnTo>
                  <a:lnTo>
                    <a:pt x="3501" y="336"/>
                  </a:lnTo>
                  <a:lnTo>
                    <a:pt x="3482" y="338"/>
                  </a:lnTo>
                  <a:lnTo>
                    <a:pt x="3459" y="340"/>
                  </a:lnTo>
                  <a:lnTo>
                    <a:pt x="3436" y="342"/>
                  </a:lnTo>
                  <a:lnTo>
                    <a:pt x="3411" y="344"/>
                  </a:lnTo>
                  <a:lnTo>
                    <a:pt x="3329" y="346"/>
                  </a:lnTo>
                  <a:lnTo>
                    <a:pt x="3242" y="350"/>
                  </a:lnTo>
                  <a:lnTo>
                    <a:pt x="3156" y="354"/>
                  </a:lnTo>
                  <a:lnTo>
                    <a:pt x="3069" y="358"/>
                  </a:lnTo>
                  <a:lnTo>
                    <a:pt x="2979" y="361"/>
                  </a:lnTo>
                  <a:lnTo>
                    <a:pt x="2889" y="367"/>
                  </a:lnTo>
                  <a:lnTo>
                    <a:pt x="2797" y="373"/>
                  </a:lnTo>
                  <a:lnTo>
                    <a:pt x="2703" y="381"/>
                  </a:lnTo>
                  <a:lnTo>
                    <a:pt x="2609" y="386"/>
                  </a:lnTo>
                  <a:lnTo>
                    <a:pt x="2511" y="394"/>
                  </a:lnTo>
                  <a:lnTo>
                    <a:pt x="2413" y="404"/>
                  </a:lnTo>
                  <a:lnTo>
                    <a:pt x="2313" y="411"/>
                  </a:lnTo>
                  <a:lnTo>
                    <a:pt x="2213" y="421"/>
                  </a:lnTo>
                  <a:lnTo>
                    <a:pt x="2110" y="432"/>
                  </a:lnTo>
                  <a:lnTo>
                    <a:pt x="2006" y="444"/>
                  </a:lnTo>
                  <a:lnTo>
                    <a:pt x="1902" y="455"/>
                  </a:lnTo>
                  <a:lnTo>
                    <a:pt x="1872" y="459"/>
                  </a:lnTo>
                  <a:lnTo>
                    <a:pt x="1841" y="463"/>
                  </a:lnTo>
                  <a:lnTo>
                    <a:pt x="1810" y="467"/>
                  </a:lnTo>
                  <a:lnTo>
                    <a:pt x="1778" y="471"/>
                  </a:lnTo>
                  <a:lnTo>
                    <a:pt x="1745" y="475"/>
                  </a:lnTo>
                  <a:lnTo>
                    <a:pt x="1712" y="478"/>
                  </a:lnTo>
                  <a:lnTo>
                    <a:pt x="1678" y="482"/>
                  </a:lnTo>
                  <a:lnTo>
                    <a:pt x="1643" y="488"/>
                  </a:lnTo>
                  <a:lnTo>
                    <a:pt x="1609" y="492"/>
                  </a:lnTo>
                  <a:lnTo>
                    <a:pt x="1574" y="498"/>
                  </a:lnTo>
                  <a:lnTo>
                    <a:pt x="1538" y="502"/>
                  </a:lnTo>
                  <a:lnTo>
                    <a:pt x="1501" y="507"/>
                  </a:lnTo>
                  <a:lnTo>
                    <a:pt x="1463" y="513"/>
                  </a:lnTo>
                  <a:lnTo>
                    <a:pt x="1424" y="519"/>
                  </a:lnTo>
                  <a:lnTo>
                    <a:pt x="1386" y="525"/>
                  </a:lnTo>
                  <a:lnTo>
                    <a:pt x="1348" y="530"/>
                  </a:lnTo>
                  <a:lnTo>
                    <a:pt x="1307" y="536"/>
                  </a:lnTo>
                  <a:lnTo>
                    <a:pt x="1267" y="542"/>
                  </a:lnTo>
                  <a:lnTo>
                    <a:pt x="1225" y="549"/>
                  </a:lnTo>
                  <a:lnTo>
                    <a:pt x="1182" y="555"/>
                  </a:lnTo>
                  <a:lnTo>
                    <a:pt x="1140" y="563"/>
                  </a:lnTo>
                  <a:lnTo>
                    <a:pt x="1098" y="571"/>
                  </a:lnTo>
                  <a:lnTo>
                    <a:pt x="1054" y="578"/>
                  </a:lnTo>
                  <a:lnTo>
                    <a:pt x="1010" y="584"/>
                  </a:lnTo>
                  <a:lnTo>
                    <a:pt x="966" y="594"/>
                  </a:lnTo>
                  <a:lnTo>
                    <a:pt x="919" y="601"/>
                  </a:lnTo>
                  <a:lnTo>
                    <a:pt x="873" y="609"/>
                  </a:lnTo>
                  <a:lnTo>
                    <a:pt x="827" y="617"/>
                  </a:lnTo>
                  <a:lnTo>
                    <a:pt x="779" y="626"/>
                  </a:lnTo>
                  <a:lnTo>
                    <a:pt x="731" y="636"/>
                  </a:lnTo>
                  <a:lnTo>
                    <a:pt x="683" y="644"/>
                  </a:lnTo>
                  <a:lnTo>
                    <a:pt x="633" y="653"/>
                  </a:lnTo>
                  <a:lnTo>
                    <a:pt x="614" y="659"/>
                  </a:lnTo>
                  <a:lnTo>
                    <a:pt x="597" y="663"/>
                  </a:lnTo>
                  <a:lnTo>
                    <a:pt x="580" y="667"/>
                  </a:lnTo>
                  <a:lnTo>
                    <a:pt x="562" y="669"/>
                  </a:lnTo>
                  <a:lnTo>
                    <a:pt x="547" y="672"/>
                  </a:lnTo>
                  <a:lnTo>
                    <a:pt x="534" y="676"/>
                  </a:lnTo>
                  <a:lnTo>
                    <a:pt x="520" y="678"/>
                  </a:lnTo>
                  <a:lnTo>
                    <a:pt x="509" y="680"/>
                  </a:lnTo>
                  <a:lnTo>
                    <a:pt x="497" y="682"/>
                  </a:lnTo>
                  <a:lnTo>
                    <a:pt x="488" y="684"/>
                  </a:lnTo>
                  <a:lnTo>
                    <a:pt x="478" y="686"/>
                  </a:lnTo>
                  <a:lnTo>
                    <a:pt x="470" y="686"/>
                  </a:lnTo>
                  <a:lnTo>
                    <a:pt x="463" y="688"/>
                  </a:lnTo>
                  <a:lnTo>
                    <a:pt x="457" y="688"/>
                  </a:lnTo>
                  <a:lnTo>
                    <a:pt x="451" y="688"/>
                  </a:lnTo>
                  <a:lnTo>
                    <a:pt x="447" y="690"/>
                  </a:lnTo>
                  <a:lnTo>
                    <a:pt x="430" y="688"/>
                  </a:lnTo>
                  <a:lnTo>
                    <a:pt x="413" y="688"/>
                  </a:lnTo>
                  <a:lnTo>
                    <a:pt x="393" y="686"/>
                  </a:lnTo>
                  <a:lnTo>
                    <a:pt x="376" y="684"/>
                  </a:lnTo>
                  <a:lnTo>
                    <a:pt x="359" y="682"/>
                  </a:lnTo>
                  <a:lnTo>
                    <a:pt x="340" y="678"/>
                  </a:lnTo>
                  <a:lnTo>
                    <a:pt x="322" y="676"/>
                  </a:lnTo>
                  <a:lnTo>
                    <a:pt x="305" y="672"/>
                  </a:lnTo>
                  <a:lnTo>
                    <a:pt x="286" y="667"/>
                  </a:lnTo>
                  <a:lnTo>
                    <a:pt x="269" y="661"/>
                  </a:lnTo>
                  <a:lnTo>
                    <a:pt x="249" y="655"/>
                  </a:lnTo>
                  <a:lnTo>
                    <a:pt x="232" y="649"/>
                  </a:lnTo>
                  <a:lnTo>
                    <a:pt x="215" y="644"/>
                  </a:lnTo>
                  <a:lnTo>
                    <a:pt x="196" y="636"/>
                  </a:lnTo>
                  <a:lnTo>
                    <a:pt x="178" y="628"/>
                  </a:lnTo>
                  <a:lnTo>
                    <a:pt x="161" y="619"/>
                  </a:lnTo>
                  <a:lnTo>
                    <a:pt x="142" y="611"/>
                  </a:lnTo>
                  <a:lnTo>
                    <a:pt x="125" y="603"/>
                  </a:lnTo>
                  <a:lnTo>
                    <a:pt x="107" y="596"/>
                  </a:lnTo>
                  <a:lnTo>
                    <a:pt x="92" y="588"/>
                  </a:lnTo>
                  <a:lnTo>
                    <a:pt x="77" y="580"/>
                  </a:lnTo>
                  <a:lnTo>
                    <a:pt x="63" y="573"/>
                  </a:lnTo>
                  <a:lnTo>
                    <a:pt x="52" y="565"/>
                  </a:lnTo>
                  <a:lnTo>
                    <a:pt x="40" y="557"/>
                  </a:lnTo>
                  <a:lnTo>
                    <a:pt x="33" y="549"/>
                  </a:lnTo>
                  <a:lnTo>
                    <a:pt x="23" y="542"/>
                  </a:lnTo>
                  <a:lnTo>
                    <a:pt x="15" y="534"/>
                  </a:lnTo>
                  <a:lnTo>
                    <a:pt x="10" y="526"/>
                  </a:lnTo>
                  <a:lnTo>
                    <a:pt x="6" y="519"/>
                  </a:lnTo>
                  <a:lnTo>
                    <a:pt x="2" y="511"/>
                  </a:lnTo>
                  <a:lnTo>
                    <a:pt x="0" y="503"/>
                  </a:lnTo>
                  <a:lnTo>
                    <a:pt x="0" y="496"/>
                  </a:lnTo>
                  <a:lnTo>
                    <a:pt x="0" y="494"/>
                  </a:lnTo>
                  <a:lnTo>
                    <a:pt x="2" y="490"/>
                  </a:lnTo>
                  <a:lnTo>
                    <a:pt x="4" y="486"/>
                  </a:lnTo>
                  <a:lnTo>
                    <a:pt x="8" y="482"/>
                  </a:lnTo>
                  <a:lnTo>
                    <a:pt x="13" y="480"/>
                  </a:lnTo>
                  <a:lnTo>
                    <a:pt x="17" y="477"/>
                  </a:lnTo>
                  <a:lnTo>
                    <a:pt x="25" y="473"/>
                  </a:lnTo>
                  <a:lnTo>
                    <a:pt x="33" y="471"/>
                  </a:lnTo>
                  <a:lnTo>
                    <a:pt x="40" y="467"/>
                  </a:lnTo>
                  <a:lnTo>
                    <a:pt x="50" y="463"/>
                  </a:lnTo>
                  <a:lnTo>
                    <a:pt x="59" y="459"/>
                  </a:lnTo>
                  <a:lnTo>
                    <a:pt x="71" y="457"/>
                  </a:lnTo>
                  <a:lnTo>
                    <a:pt x="82" y="454"/>
                  </a:lnTo>
                  <a:lnTo>
                    <a:pt x="96" y="450"/>
                  </a:lnTo>
                  <a:lnTo>
                    <a:pt x="109" y="448"/>
                  </a:lnTo>
                  <a:lnTo>
                    <a:pt x="125" y="444"/>
                  </a:lnTo>
                  <a:lnTo>
                    <a:pt x="321" y="419"/>
                  </a:lnTo>
                  <a:lnTo>
                    <a:pt x="511" y="394"/>
                  </a:lnTo>
                  <a:lnTo>
                    <a:pt x="699" y="369"/>
                  </a:lnTo>
                  <a:lnTo>
                    <a:pt x="881" y="344"/>
                  </a:lnTo>
                  <a:lnTo>
                    <a:pt x="1060" y="321"/>
                  </a:lnTo>
                  <a:lnTo>
                    <a:pt x="1234" y="296"/>
                  </a:lnTo>
                  <a:lnTo>
                    <a:pt x="1403" y="273"/>
                  </a:lnTo>
                  <a:lnTo>
                    <a:pt x="1568" y="250"/>
                  </a:lnTo>
                  <a:lnTo>
                    <a:pt x="1730" y="229"/>
                  </a:lnTo>
                  <a:lnTo>
                    <a:pt x="1887" y="206"/>
                  </a:lnTo>
                  <a:lnTo>
                    <a:pt x="2039" y="183"/>
                  </a:lnTo>
                  <a:lnTo>
                    <a:pt x="2186" y="162"/>
                  </a:lnTo>
                  <a:lnTo>
                    <a:pt x="2330" y="141"/>
                  </a:lnTo>
                  <a:lnTo>
                    <a:pt x="2469" y="119"/>
                  </a:lnTo>
                  <a:lnTo>
                    <a:pt x="2603" y="96"/>
                  </a:lnTo>
                  <a:lnTo>
                    <a:pt x="2733" y="75"/>
                  </a:lnTo>
                  <a:lnTo>
                    <a:pt x="2757" y="72"/>
                  </a:lnTo>
                  <a:lnTo>
                    <a:pt x="2778" y="66"/>
                  </a:lnTo>
                  <a:lnTo>
                    <a:pt x="2799" y="62"/>
                  </a:lnTo>
                  <a:lnTo>
                    <a:pt x="2818" y="58"/>
                  </a:lnTo>
                  <a:lnTo>
                    <a:pt x="2839" y="52"/>
                  </a:lnTo>
                  <a:lnTo>
                    <a:pt x="2858" y="48"/>
                  </a:lnTo>
                  <a:lnTo>
                    <a:pt x="2876" y="45"/>
                  </a:lnTo>
                  <a:lnTo>
                    <a:pt x="2895" y="41"/>
                  </a:lnTo>
                  <a:lnTo>
                    <a:pt x="2912" y="39"/>
                  </a:lnTo>
                  <a:lnTo>
                    <a:pt x="2929" y="35"/>
                  </a:lnTo>
                  <a:lnTo>
                    <a:pt x="2947" y="31"/>
                  </a:lnTo>
                  <a:lnTo>
                    <a:pt x="2962" y="29"/>
                  </a:lnTo>
                  <a:lnTo>
                    <a:pt x="2979" y="25"/>
                  </a:lnTo>
                  <a:lnTo>
                    <a:pt x="2995" y="24"/>
                  </a:lnTo>
                  <a:lnTo>
                    <a:pt x="3008" y="20"/>
                  </a:lnTo>
                  <a:lnTo>
                    <a:pt x="3023" y="18"/>
                  </a:lnTo>
                  <a:lnTo>
                    <a:pt x="3037" y="16"/>
                  </a:lnTo>
                  <a:lnTo>
                    <a:pt x="3050" y="14"/>
                  </a:lnTo>
                  <a:lnTo>
                    <a:pt x="3062" y="12"/>
                  </a:lnTo>
                  <a:lnTo>
                    <a:pt x="3075" y="10"/>
                  </a:lnTo>
                  <a:lnTo>
                    <a:pt x="3087" y="8"/>
                  </a:lnTo>
                  <a:lnTo>
                    <a:pt x="3098" y="6"/>
                  </a:lnTo>
                  <a:lnTo>
                    <a:pt x="3108" y="6"/>
                  </a:lnTo>
                  <a:lnTo>
                    <a:pt x="3119" y="4"/>
                  </a:lnTo>
                  <a:lnTo>
                    <a:pt x="3129" y="4"/>
                  </a:lnTo>
                  <a:lnTo>
                    <a:pt x="3137" y="2"/>
                  </a:lnTo>
                  <a:lnTo>
                    <a:pt x="3146" y="2"/>
                  </a:lnTo>
                  <a:lnTo>
                    <a:pt x="3154" y="0"/>
                  </a:lnTo>
                  <a:lnTo>
                    <a:pt x="3162" y="0"/>
                  </a:lnTo>
                  <a:lnTo>
                    <a:pt x="3169" y="0"/>
                  </a:lnTo>
                  <a:lnTo>
                    <a:pt x="3175" y="0"/>
                  </a:lnTo>
                  <a:lnTo>
                    <a:pt x="3181" y="0"/>
                  </a:lnTo>
                  <a:lnTo>
                    <a:pt x="3181" y="0"/>
                  </a:lnTo>
                  <a:lnTo>
                    <a:pt x="3181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3413255" y="3830850"/>
              <a:ext cx="382909" cy="964987"/>
            </a:xfrm>
            <a:custGeom>
              <a:avLst/>
              <a:gdLst/>
              <a:ahLst/>
              <a:cxnLst>
                <a:cxn ang="0">
                  <a:pos x="801" y="9"/>
                </a:cxn>
                <a:cxn ang="0">
                  <a:pos x="931" y="42"/>
                </a:cxn>
                <a:cxn ang="0">
                  <a:pos x="1072" y="92"/>
                </a:cxn>
                <a:cxn ang="0">
                  <a:pos x="1139" y="130"/>
                </a:cxn>
                <a:cxn ang="0">
                  <a:pos x="1169" y="200"/>
                </a:cxn>
                <a:cxn ang="0">
                  <a:pos x="1173" y="257"/>
                </a:cxn>
                <a:cxn ang="0">
                  <a:pos x="1168" y="297"/>
                </a:cxn>
                <a:cxn ang="0">
                  <a:pos x="1158" y="357"/>
                </a:cxn>
                <a:cxn ang="0">
                  <a:pos x="1137" y="453"/>
                </a:cxn>
                <a:cxn ang="0">
                  <a:pos x="1121" y="595"/>
                </a:cxn>
                <a:cxn ang="0">
                  <a:pos x="1120" y="818"/>
                </a:cxn>
                <a:cxn ang="0">
                  <a:pos x="1121" y="1202"/>
                </a:cxn>
                <a:cxn ang="0">
                  <a:pos x="1131" y="1522"/>
                </a:cxn>
                <a:cxn ang="0">
                  <a:pos x="1146" y="2031"/>
                </a:cxn>
                <a:cxn ang="0">
                  <a:pos x="1148" y="2482"/>
                </a:cxn>
                <a:cxn ang="0">
                  <a:pos x="1143" y="2634"/>
                </a:cxn>
                <a:cxn ang="0">
                  <a:pos x="1129" y="2764"/>
                </a:cxn>
                <a:cxn ang="0">
                  <a:pos x="1108" y="2876"/>
                </a:cxn>
                <a:cxn ang="0">
                  <a:pos x="1079" y="2968"/>
                </a:cxn>
                <a:cxn ang="0">
                  <a:pos x="1029" y="3056"/>
                </a:cxn>
                <a:cxn ang="0">
                  <a:pos x="906" y="3179"/>
                </a:cxn>
                <a:cxn ang="0">
                  <a:pos x="803" y="3238"/>
                </a:cxn>
                <a:cxn ang="0">
                  <a:pos x="728" y="3242"/>
                </a:cxn>
                <a:cxn ang="0">
                  <a:pos x="670" y="3219"/>
                </a:cxn>
                <a:cxn ang="0">
                  <a:pos x="617" y="3173"/>
                </a:cxn>
                <a:cxn ang="0">
                  <a:pos x="480" y="3023"/>
                </a:cxn>
                <a:cxn ang="0">
                  <a:pos x="290" y="2847"/>
                </a:cxn>
                <a:cxn ang="0">
                  <a:pos x="93" y="2684"/>
                </a:cxn>
                <a:cxn ang="0">
                  <a:pos x="35" y="2638"/>
                </a:cxn>
                <a:cxn ang="0">
                  <a:pos x="4" y="2597"/>
                </a:cxn>
                <a:cxn ang="0">
                  <a:pos x="6" y="2559"/>
                </a:cxn>
                <a:cxn ang="0">
                  <a:pos x="50" y="2545"/>
                </a:cxn>
                <a:cxn ang="0">
                  <a:pos x="137" y="2559"/>
                </a:cxn>
                <a:cxn ang="0">
                  <a:pos x="263" y="2586"/>
                </a:cxn>
                <a:cxn ang="0">
                  <a:pos x="375" y="2609"/>
                </a:cxn>
                <a:cxn ang="0">
                  <a:pos x="469" y="2626"/>
                </a:cxn>
                <a:cxn ang="0">
                  <a:pos x="544" y="2638"/>
                </a:cxn>
                <a:cxn ang="0">
                  <a:pos x="599" y="2643"/>
                </a:cxn>
                <a:cxn ang="0">
                  <a:pos x="651" y="2639"/>
                </a:cxn>
                <a:cxn ang="0">
                  <a:pos x="695" y="2593"/>
                </a:cxn>
                <a:cxn ang="0">
                  <a:pos x="724" y="2505"/>
                </a:cxn>
                <a:cxn ang="0">
                  <a:pos x="741" y="2396"/>
                </a:cxn>
                <a:cxn ang="0">
                  <a:pos x="755" y="2231"/>
                </a:cxn>
                <a:cxn ang="0">
                  <a:pos x="764" y="2008"/>
                </a:cxn>
                <a:cxn ang="0">
                  <a:pos x="772" y="1726"/>
                </a:cxn>
                <a:cxn ang="0">
                  <a:pos x="776" y="1384"/>
                </a:cxn>
                <a:cxn ang="0">
                  <a:pos x="774" y="989"/>
                </a:cxn>
                <a:cxn ang="0">
                  <a:pos x="749" y="628"/>
                </a:cxn>
                <a:cxn ang="0">
                  <a:pos x="699" y="326"/>
                </a:cxn>
                <a:cxn ang="0">
                  <a:pos x="665" y="205"/>
                </a:cxn>
                <a:cxn ang="0">
                  <a:pos x="645" y="132"/>
                </a:cxn>
                <a:cxn ang="0">
                  <a:pos x="640" y="77"/>
                </a:cxn>
                <a:cxn ang="0">
                  <a:pos x="653" y="29"/>
                </a:cxn>
                <a:cxn ang="0">
                  <a:pos x="686" y="4"/>
                </a:cxn>
              </a:cxnLst>
              <a:rect l="0" t="0" r="r" b="b"/>
              <a:pathLst>
                <a:path w="1175" h="3246">
                  <a:moveTo>
                    <a:pt x="709" y="0"/>
                  </a:moveTo>
                  <a:lnTo>
                    <a:pt x="726" y="0"/>
                  </a:lnTo>
                  <a:lnTo>
                    <a:pt x="745" y="2"/>
                  </a:lnTo>
                  <a:lnTo>
                    <a:pt x="762" y="4"/>
                  </a:lnTo>
                  <a:lnTo>
                    <a:pt x="782" y="6"/>
                  </a:lnTo>
                  <a:lnTo>
                    <a:pt x="801" y="9"/>
                  </a:lnTo>
                  <a:lnTo>
                    <a:pt x="822" y="13"/>
                  </a:lnTo>
                  <a:lnTo>
                    <a:pt x="843" y="17"/>
                  </a:lnTo>
                  <a:lnTo>
                    <a:pt x="864" y="21"/>
                  </a:lnTo>
                  <a:lnTo>
                    <a:pt x="885" y="27"/>
                  </a:lnTo>
                  <a:lnTo>
                    <a:pt x="908" y="34"/>
                  </a:lnTo>
                  <a:lnTo>
                    <a:pt x="931" y="42"/>
                  </a:lnTo>
                  <a:lnTo>
                    <a:pt x="954" y="50"/>
                  </a:lnTo>
                  <a:lnTo>
                    <a:pt x="979" y="57"/>
                  </a:lnTo>
                  <a:lnTo>
                    <a:pt x="1004" y="67"/>
                  </a:lnTo>
                  <a:lnTo>
                    <a:pt x="1029" y="77"/>
                  </a:lnTo>
                  <a:lnTo>
                    <a:pt x="1056" y="88"/>
                  </a:lnTo>
                  <a:lnTo>
                    <a:pt x="1072" y="92"/>
                  </a:lnTo>
                  <a:lnTo>
                    <a:pt x="1085" y="96"/>
                  </a:lnTo>
                  <a:lnTo>
                    <a:pt x="1098" y="102"/>
                  </a:lnTo>
                  <a:lnTo>
                    <a:pt x="1110" y="107"/>
                  </a:lnTo>
                  <a:lnTo>
                    <a:pt x="1120" y="115"/>
                  </a:lnTo>
                  <a:lnTo>
                    <a:pt x="1129" y="123"/>
                  </a:lnTo>
                  <a:lnTo>
                    <a:pt x="1139" y="130"/>
                  </a:lnTo>
                  <a:lnTo>
                    <a:pt x="1146" y="140"/>
                  </a:lnTo>
                  <a:lnTo>
                    <a:pt x="1152" y="152"/>
                  </a:lnTo>
                  <a:lnTo>
                    <a:pt x="1158" y="161"/>
                  </a:lnTo>
                  <a:lnTo>
                    <a:pt x="1164" y="175"/>
                  </a:lnTo>
                  <a:lnTo>
                    <a:pt x="1168" y="186"/>
                  </a:lnTo>
                  <a:lnTo>
                    <a:pt x="1169" y="200"/>
                  </a:lnTo>
                  <a:lnTo>
                    <a:pt x="1173" y="215"/>
                  </a:lnTo>
                  <a:lnTo>
                    <a:pt x="1173" y="230"/>
                  </a:lnTo>
                  <a:lnTo>
                    <a:pt x="1175" y="246"/>
                  </a:lnTo>
                  <a:lnTo>
                    <a:pt x="1173" y="249"/>
                  </a:lnTo>
                  <a:lnTo>
                    <a:pt x="1173" y="253"/>
                  </a:lnTo>
                  <a:lnTo>
                    <a:pt x="1173" y="257"/>
                  </a:lnTo>
                  <a:lnTo>
                    <a:pt x="1173" y="263"/>
                  </a:lnTo>
                  <a:lnTo>
                    <a:pt x="1173" y="269"/>
                  </a:lnTo>
                  <a:lnTo>
                    <a:pt x="1171" y="274"/>
                  </a:lnTo>
                  <a:lnTo>
                    <a:pt x="1171" y="282"/>
                  </a:lnTo>
                  <a:lnTo>
                    <a:pt x="1169" y="290"/>
                  </a:lnTo>
                  <a:lnTo>
                    <a:pt x="1168" y="297"/>
                  </a:lnTo>
                  <a:lnTo>
                    <a:pt x="1168" y="305"/>
                  </a:lnTo>
                  <a:lnTo>
                    <a:pt x="1166" y="315"/>
                  </a:lnTo>
                  <a:lnTo>
                    <a:pt x="1164" y="324"/>
                  </a:lnTo>
                  <a:lnTo>
                    <a:pt x="1162" y="334"/>
                  </a:lnTo>
                  <a:lnTo>
                    <a:pt x="1160" y="345"/>
                  </a:lnTo>
                  <a:lnTo>
                    <a:pt x="1158" y="357"/>
                  </a:lnTo>
                  <a:lnTo>
                    <a:pt x="1156" y="368"/>
                  </a:lnTo>
                  <a:lnTo>
                    <a:pt x="1152" y="382"/>
                  </a:lnTo>
                  <a:lnTo>
                    <a:pt x="1148" y="399"/>
                  </a:lnTo>
                  <a:lnTo>
                    <a:pt x="1143" y="416"/>
                  </a:lnTo>
                  <a:lnTo>
                    <a:pt x="1141" y="434"/>
                  </a:lnTo>
                  <a:lnTo>
                    <a:pt x="1137" y="453"/>
                  </a:lnTo>
                  <a:lnTo>
                    <a:pt x="1133" y="474"/>
                  </a:lnTo>
                  <a:lnTo>
                    <a:pt x="1131" y="495"/>
                  </a:lnTo>
                  <a:lnTo>
                    <a:pt x="1127" y="518"/>
                  </a:lnTo>
                  <a:lnTo>
                    <a:pt x="1125" y="543"/>
                  </a:lnTo>
                  <a:lnTo>
                    <a:pt x="1123" y="568"/>
                  </a:lnTo>
                  <a:lnTo>
                    <a:pt x="1121" y="595"/>
                  </a:lnTo>
                  <a:lnTo>
                    <a:pt x="1121" y="622"/>
                  </a:lnTo>
                  <a:lnTo>
                    <a:pt x="1120" y="651"/>
                  </a:lnTo>
                  <a:lnTo>
                    <a:pt x="1120" y="681"/>
                  </a:lnTo>
                  <a:lnTo>
                    <a:pt x="1120" y="714"/>
                  </a:lnTo>
                  <a:lnTo>
                    <a:pt x="1120" y="747"/>
                  </a:lnTo>
                  <a:lnTo>
                    <a:pt x="1120" y="818"/>
                  </a:lnTo>
                  <a:lnTo>
                    <a:pt x="1120" y="887"/>
                  </a:lnTo>
                  <a:lnTo>
                    <a:pt x="1120" y="952"/>
                  </a:lnTo>
                  <a:lnTo>
                    <a:pt x="1120" y="1017"/>
                  </a:lnTo>
                  <a:lnTo>
                    <a:pt x="1120" y="1081"/>
                  </a:lnTo>
                  <a:lnTo>
                    <a:pt x="1121" y="1142"/>
                  </a:lnTo>
                  <a:lnTo>
                    <a:pt x="1121" y="1202"/>
                  </a:lnTo>
                  <a:lnTo>
                    <a:pt x="1123" y="1259"/>
                  </a:lnTo>
                  <a:lnTo>
                    <a:pt x="1125" y="1315"/>
                  </a:lnTo>
                  <a:lnTo>
                    <a:pt x="1125" y="1371"/>
                  </a:lnTo>
                  <a:lnTo>
                    <a:pt x="1127" y="1422"/>
                  </a:lnTo>
                  <a:lnTo>
                    <a:pt x="1129" y="1472"/>
                  </a:lnTo>
                  <a:lnTo>
                    <a:pt x="1131" y="1522"/>
                  </a:lnTo>
                  <a:lnTo>
                    <a:pt x="1133" y="1568"/>
                  </a:lnTo>
                  <a:lnTo>
                    <a:pt x="1135" y="1614"/>
                  </a:lnTo>
                  <a:lnTo>
                    <a:pt x="1137" y="1658"/>
                  </a:lnTo>
                  <a:lnTo>
                    <a:pt x="1139" y="1753"/>
                  </a:lnTo>
                  <a:lnTo>
                    <a:pt x="1143" y="1845"/>
                  </a:lnTo>
                  <a:lnTo>
                    <a:pt x="1146" y="2031"/>
                  </a:lnTo>
                  <a:lnTo>
                    <a:pt x="1148" y="2215"/>
                  </a:lnTo>
                  <a:lnTo>
                    <a:pt x="1150" y="2307"/>
                  </a:lnTo>
                  <a:lnTo>
                    <a:pt x="1150" y="2399"/>
                  </a:lnTo>
                  <a:lnTo>
                    <a:pt x="1150" y="2426"/>
                  </a:lnTo>
                  <a:lnTo>
                    <a:pt x="1150" y="2455"/>
                  </a:lnTo>
                  <a:lnTo>
                    <a:pt x="1148" y="2482"/>
                  </a:lnTo>
                  <a:lnTo>
                    <a:pt x="1148" y="2509"/>
                  </a:lnTo>
                  <a:lnTo>
                    <a:pt x="1148" y="2534"/>
                  </a:lnTo>
                  <a:lnTo>
                    <a:pt x="1146" y="2561"/>
                  </a:lnTo>
                  <a:lnTo>
                    <a:pt x="1144" y="2584"/>
                  </a:lnTo>
                  <a:lnTo>
                    <a:pt x="1144" y="2609"/>
                  </a:lnTo>
                  <a:lnTo>
                    <a:pt x="1143" y="2634"/>
                  </a:lnTo>
                  <a:lnTo>
                    <a:pt x="1141" y="2657"/>
                  </a:lnTo>
                  <a:lnTo>
                    <a:pt x="1139" y="2678"/>
                  </a:lnTo>
                  <a:lnTo>
                    <a:pt x="1137" y="2701"/>
                  </a:lnTo>
                  <a:lnTo>
                    <a:pt x="1133" y="2722"/>
                  </a:lnTo>
                  <a:lnTo>
                    <a:pt x="1131" y="2743"/>
                  </a:lnTo>
                  <a:lnTo>
                    <a:pt x="1129" y="2764"/>
                  </a:lnTo>
                  <a:lnTo>
                    <a:pt x="1125" y="2783"/>
                  </a:lnTo>
                  <a:lnTo>
                    <a:pt x="1121" y="2803"/>
                  </a:lnTo>
                  <a:lnTo>
                    <a:pt x="1120" y="2822"/>
                  </a:lnTo>
                  <a:lnTo>
                    <a:pt x="1116" y="2841"/>
                  </a:lnTo>
                  <a:lnTo>
                    <a:pt x="1112" y="2858"/>
                  </a:lnTo>
                  <a:lnTo>
                    <a:pt x="1108" y="2876"/>
                  </a:lnTo>
                  <a:lnTo>
                    <a:pt x="1104" y="2893"/>
                  </a:lnTo>
                  <a:lnTo>
                    <a:pt x="1098" y="2908"/>
                  </a:lnTo>
                  <a:lnTo>
                    <a:pt x="1095" y="2924"/>
                  </a:lnTo>
                  <a:lnTo>
                    <a:pt x="1089" y="2939"/>
                  </a:lnTo>
                  <a:lnTo>
                    <a:pt x="1085" y="2954"/>
                  </a:lnTo>
                  <a:lnTo>
                    <a:pt x="1079" y="2968"/>
                  </a:lnTo>
                  <a:lnTo>
                    <a:pt x="1073" y="2981"/>
                  </a:lnTo>
                  <a:lnTo>
                    <a:pt x="1068" y="2995"/>
                  </a:lnTo>
                  <a:lnTo>
                    <a:pt x="1062" y="3006"/>
                  </a:lnTo>
                  <a:lnTo>
                    <a:pt x="1056" y="3018"/>
                  </a:lnTo>
                  <a:lnTo>
                    <a:pt x="1050" y="3029"/>
                  </a:lnTo>
                  <a:lnTo>
                    <a:pt x="1029" y="3056"/>
                  </a:lnTo>
                  <a:lnTo>
                    <a:pt x="1008" y="3081"/>
                  </a:lnTo>
                  <a:lnTo>
                    <a:pt x="987" y="3104"/>
                  </a:lnTo>
                  <a:lnTo>
                    <a:pt x="966" y="3125"/>
                  </a:lnTo>
                  <a:lnTo>
                    <a:pt x="947" y="3144"/>
                  </a:lnTo>
                  <a:lnTo>
                    <a:pt x="926" y="3162"/>
                  </a:lnTo>
                  <a:lnTo>
                    <a:pt x="906" y="3179"/>
                  </a:lnTo>
                  <a:lnTo>
                    <a:pt x="889" y="3192"/>
                  </a:lnTo>
                  <a:lnTo>
                    <a:pt x="870" y="3206"/>
                  </a:lnTo>
                  <a:lnTo>
                    <a:pt x="853" y="3215"/>
                  </a:lnTo>
                  <a:lnTo>
                    <a:pt x="835" y="3225"/>
                  </a:lnTo>
                  <a:lnTo>
                    <a:pt x="818" y="3233"/>
                  </a:lnTo>
                  <a:lnTo>
                    <a:pt x="803" y="3238"/>
                  </a:lnTo>
                  <a:lnTo>
                    <a:pt x="787" y="3242"/>
                  </a:lnTo>
                  <a:lnTo>
                    <a:pt x="772" y="3244"/>
                  </a:lnTo>
                  <a:lnTo>
                    <a:pt x="759" y="3246"/>
                  </a:lnTo>
                  <a:lnTo>
                    <a:pt x="747" y="3244"/>
                  </a:lnTo>
                  <a:lnTo>
                    <a:pt x="738" y="3244"/>
                  </a:lnTo>
                  <a:lnTo>
                    <a:pt x="728" y="3242"/>
                  </a:lnTo>
                  <a:lnTo>
                    <a:pt x="716" y="3240"/>
                  </a:lnTo>
                  <a:lnTo>
                    <a:pt x="707" y="3236"/>
                  </a:lnTo>
                  <a:lnTo>
                    <a:pt x="697" y="3233"/>
                  </a:lnTo>
                  <a:lnTo>
                    <a:pt x="688" y="3229"/>
                  </a:lnTo>
                  <a:lnTo>
                    <a:pt x="678" y="3225"/>
                  </a:lnTo>
                  <a:lnTo>
                    <a:pt x="670" y="3219"/>
                  </a:lnTo>
                  <a:lnTo>
                    <a:pt x="661" y="3213"/>
                  </a:lnTo>
                  <a:lnTo>
                    <a:pt x="651" y="3206"/>
                  </a:lnTo>
                  <a:lnTo>
                    <a:pt x="643" y="3198"/>
                  </a:lnTo>
                  <a:lnTo>
                    <a:pt x="634" y="3190"/>
                  </a:lnTo>
                  <a:lnTo>
                    <a:pt x="626" y="3183"/>
                  </a:lnTo>
                  <a:lnTo>
                    <a:pt x="617" y="3173"/>
                  </a:lnTo>
                  <a:lnTo>
                    <a:pt x="609" y="3163"/>
                  </a:lnTo>
                  <a:lnTo>
                    <a:pt x="586" y="3137"/>
                  </a:lnTo>
                  <a:lnTo>
                    <a:pt x="561" y="3108"/>
                  </a:lnTo>
                  <a:lnTo>
                    <a:pt x="534" y="3079"/>
                  </a:lnTo>
                  <a:lnTo>
                    <a:pt x="507" y="3052"/>
                  </a:lnTo>
                  <a:lnTo>
                    <a:pt x="480" y="3023"/>
                  </a:lnTo>
                  <a:lnTo>
                    <a:pt x="451" y="2995"/>
                  </a:lnTo>
                  <a:lnTo>
                    <a:pt x="421" y="2966"/>
                  </a:lnTo>
                  <a:lnTo>
                    <a:pt x="390" y="2937"/>
                  </a:lnTo>
                  <a:lnTo>
                    <a:pt x="357" y="2906"/>
                  </a:lnTo>
                  <a:lnTo>
                    <a:pt x="325" y="2877"/>
                  </a:lnTo>
                  <a:lnTo>
                    <a:pt x="290" y="2847"/>
                  </a:lnTo>
                  <a:lnTo>
                    <a:pt x="256" y="2816"/>
                  </a:lnTo>
                  <a:lnTo>
                    <a:pt x="219" y="2785"/>
                  </a:lnTo>
                  <a:lnTo>
                    <a:pt x="183" y="2755"/>
                  </a:lnTo>
                  <a:lnTo>
                    <a:pt x="144" y="2722"/>
                  </a:lnTo>
                  <a:lnTo>
                    <a:pt x="106" y="2691"/>
                  </a:lnTo>
                  <a:lnTo>
                    <a:pt x="93" y="2684"/>
                  </a:lnTo>
                  <a:lnTo>
                    <a:pt x="81" y="2676"/>
                  </a:lnTo>
                  <a:lnTo>
                    <a:pt x="71" y="2668"/>
                  </a:lnTo>
                  <a:lnTo>
                    <a:pt x="60" y="2661"/>
                  </a:lnTo>
                  <a:lnTo>
                    <a:pt x="50" y="2653"/>
                  </a:lnTo>
                  <a:lnTo>
                    <a:pt x="43" y="2645"/>
                  </a:lnTo>
                  <a:lnTo>
                    <a:pt x="35" y="2638"/>
                  </a:lnTo>
                  <a:lnTo>
                    <a:pt x="27" y="2632"/>
                  </a:lnTo>
                  <a:lnTo>
                    <a:pt x="21" y="2624"/>
                  </a:lnTo>
                  <a:lnTo>
                    <a:pt x="16" y="2616"/>
                  </a:lnTo>
                  <a:lnTo>
                    <a:pt x="10" y="2611"/>
                  </a:lnTo>
                  <a:lnTo>
                    <a:pt x="6" y="2603"/>
                  </a:lnTo>
                  <a:lnTo>
                    <a:pt x="4" y="2597"/>
                  </a:lnTo>
                  <a:lnTo>
                    <a:pt x="2" y="2591"/>
                  </a:lnTo>
                  <a:lnTo>
                    <a:pt x="0" y="2586"/>
                  </a:lnTo>
                  <a:lnTo>
                    <a:pt x="0" y="2580"/>
                  </a:lnTo>
                  <a:lnTo>
                    <a:pt x="0" y="2572"/>
                  </a:lnTo>
                  <a:lnTo>
                    <a:pt x="2" y="2565"/>
                  </a:lnTo>
                  <a:lnTo>
                    <a:pt x="6" y="2559"/>
                  </a:lnTo>
                  <a:lnTo>
                    <a:pt x="10" y="2553"/>
                  </a:lnTo>
                  <a:lnTo>
                    <a:pt x="14" y="2549"/>
                  </a:lnTo>
                  <a:lnTo>
                    <a:pt x="21" y="2547"/>
                  </a:lnTo>
                  <a:lnTo>
                    <a:pt x="29" y="2545"/>
                  </a:lnTo>
                  <a:lnTo>
                    <a:pt x="37" y="2545"/>
                  </a:lnTo>
                  <a:lnTo>
                    <a:pt x="50" y="2545"/>
                  </a:lnTo>
                  <a:lnTo>
                    <a:pt x="62" y="2545"/>
                  </a:lnTo>
                  <a:lnTo>
                    <a:pt x="75" y="2547"/>
                  </a:lnTo>
                  <a:lnTo>
                    <a:pt x="89" y="2549"/>
                  </a:lnTo>
                  <a:lnTo>
                    <a:pt x="104" y="2551"/>
                  </a:lnTo>
                  <a:lnTo>
                    <a:pt x="119" y="2555"/>
                  </a:lnTo>
                  <a:lnTo>
                    <a:pt x="137" y="2559"/>
                  </a:lnTo>
                  <a:lnTo>
                    <a:pt x="156" y="2563"/>
                  </a:lnTo>
                  <a:lnTo>
                    <a:pt x="177" y="2566"/>
                  </a:lnTo>
                  <a:lnTo>
                    <a:pt x="200" y="2572"/>
                  </a:lnTo>
                  <a:lnTo>
                    <a:pt x="221" y="2576"/>
                  </a:lnTo>
                  <a:lnTo>
                    <a:pt x="242" y="2582"/>
                  </a:lnTo>
                  <a:lnTo>
                    <a:pt x="263" y="2586"/>
                  </a:lnTo>
                  <a:lnTo>
                    <a:pt x="283" y="2590"/>
                  </a:lnTo>
                  <a:lnTo>
                    <a:pt x="302" y="2593"/>
                  </a:lnTo>
                  <a:lnTo>
                    <a:pt x="321" y="2597"/>
                  </a:lnTo>
                  <a:lnTo>
                    <a:pt x="340" y="2601"/>
                  </a:lnTo>
                  <a:lnTo>
                    <a:pt x="357" y="2605"/>
                  </a:lnTo>
                  <a:lnTo>
                    <a:pt x="375" y="2609"/>
                  </a:lnTo>
                  <a:lnTo>
                    <a:pt x="392" y="2613"/>
                  </a:lnTo>
                  <a:lnTo>
                    <a:pt x="407" y="2614"/>
                  </a:lnTo>
                  <a:lnTo>
                    <a:pt x="423" y="2618"/>
                  </a:lnTo>
                  <a:lnTo>
                    <a:pt x="438" y="2620"/>
                  </a:lnTo>
                  <a:lnTo>
                    <a:pt x="453" y="2624"/>
                  </a:lnTo>
                  <a:lnTo>
                    <a:pt x="469" y="2626"/>
                  </a:lnTo>
                  <a:lnTo>
                    <a:pt x="482" y="2628"/>
                  </a:lnTo>
                  <a:lnTo>
                    <a:pt x="496" y="2630"/>
                  </a:lnTo>
                  <a:lnTo>
                    <a:pt x="507" y="2632"/>
                  </a:lnTo>
                  <a:lnTo>
                    <a:pt x="521" y="2634"/>
                  </a:lnTo>
                  <a:lnTo>
                    <a:pt x="532" y="2636"/>
                  </a:lnTo>
                  <a:lnTo>
                    <a:pt x="544" y="2638"/>
                  </a:lnTo>
                  <a:lnTo>
                    <a:pt x="553" y="2639"/>
                  </a:lnTo>
                  <a:lnTo>
                    <a:pt x="565" y="2639"/>
                  </a:lnTo>
                  <a:lnTo>
                    <a:pt x="574" y="2641"/>
                  </a:lnTo>
                  <a:lnTo>
                    <a:pt x="584" y="2641"/>
                  </a:lnTo>
                  <a:lnTo>
                    <a:pt x="592" y="2643"/>
                  </a:lnTo>
                  <a:lnTo>
                    <a:pt x="599" y="2643"/>
                  </a:lnTo>
                  <a:lnTo>
                    <a:pt x="607" y="2643"/>
                  </a:lnTo>
                  <a:lnTo>
                    <a:pt x="615" y="2643"/>
                  </a:lnTo>
                  <a:lnTo>
                    <a:pt x="622" y="2645"/>
                  </a:lnTo>
                  <a:lnTo>
                    <a:pt x="632" y="2643"/>
                  </a:lnTo>
                  <a:lnTo>
                    <a:pt x="642" y="2641"/>
                  </a:lnTo>
                  <a:lnTo>
                    <a:pt x="651" y="2639"/>
                  </a:lnTo>
                  <a:lnTo>
                    <a:pt x="659" y="2634"/>
                  </a:lnTo>
                  <a:lnTo>
                    <a:pt x="666" y="2628"/>
                  </a:lnTo>
                  <a:lnTo>
                    <a:pt x="674" y="2622"/>
                  </a:lnTo>
                  <a:lnTo>
                    <a:pt x="682" y="2614"/>
                  </a:lnTo>
                  <a:lnTo>
                    <a:pt x="688" y="2605"/>
                  </a:lnTo>
                  <a:lnTo>
                    <a:pt x="695" y="2593"/>
                  </a:lnTo>
                  <a:lnTo>
                    <a:pt x="701" y="2582"/>
                  </a:lnTo>
                  <a:lnTo>
                    <a:pt x="705" y="2570"/>
                  </a:lnTo>
                  <a:lnTo>
                    <a:pt x="711" y="2555"/>
                  </a:lnTo>
                  <a:lnTo>
                    <a:pt x="714" y="2540"/>
                  </a:lnTo>
                  <a:lnTo>
                    <a:pt x="720" y="2524"/>
                  </a:lnTo>
                  <a:lnTo>
                    <a:pt x="724" y="2505"/>
                  </a:lnTo>
                  <a:lnTo>
                    <a:pt x="728" y="2486"/>
                  </a:lnTo>
                  <a:lnTo>
                    <a:pt x="730" y="2471"/>
                  </a:lnTo>
                  <a:lnTo>
                    <a:pt x="732" y="2455"/>
                  </a:lnTo>
                  <a:lnTo>
                    <a:pt x="736" y="2436"/>
                  </a:lnTo>
                  <a:lnTo>
                    <a:pt x="738" y="2417"/>
                  </a:lnTo>
                  <a:lnTo>
                    <a:pt x="741" y="2396"/>
                  </a:lnTo>
                  <a:lnTo>
                    <a:pt x="743" y="2371"/>
                  </a:lnTo>
                  <a:lnTo>
                    <a:pt x="745" y="2346"/>
                  </a:lnTo>
                  <a:lnTo>
                    <a:pt x="747" y="2321"/>
                  </a:lnTo>
                  <a:lnTo>
                    <a:pt x="751" y="2292"/>
                  </a:lnTo>
                  <a:lnTo>
                    <a:pt x="753" y="2261"/>
                  </a:lnTo>
                  <a:lnTo>
                    <a:pt x="755" y="2231"/>
                  </a:lnTo>
                  <a:lnTo>
                    <a:pt x="757" y="2198"/>
                  </a:lnTo>
                  <a:lnTo>
                    <a:pt x="759" y="2163"/>
                  </a:lnTo>
                  <a:lnTo>
                    <a:pt x="761" y="2127"/>
                  </a:lnTo>
                  <a:lnTo>
                    <a:pt x="762" y="2088"/>
                  </a:lnTo>
                  <a:lnTo>
                    <a:pt x="764" y="2048"/>
                  </a:lnTo>
                  <a:lnTo>
                    <a:pt x="764" y="2008"/>
                  </a:lnTo>
                  <a:lnTo>
                    <a:pt x="766" y="1964"/>
                  </a:lnTo>
                  <a:lnTo>
                    <a:pt x="768" y="1920"/>
                  </a:lnTo>
                  <a:lnTo>
                    <a:pt x="770" y="1873"/>
                  </a:lnTo>
                  <a:lnTo>
                    <a:pt x="770" y="1825"/>
                  </a:lnTo>
                  <a:lnTo>
                    <a:pt x="772" y="1776"/>
                  </a:lnTo>
                  <a:lnTo>
                    <a:pt x="772" y="1726"/>
                  </a:lnTo>
                  <a:lnTo>
                    <a:pt x="774" y="1672"/>
                  </a:lnTo>
                  <a:lnTo>
                    <a:pt x="774" y="1618"/>
                  </a:lnTo>
                  <a:lnTo>
                    <a:pt x="774" y="1563"/>
                  </a:lnTo>
                  <a:lnTo>
                    <a:pt x="776" y="1505"/>
                  </a:lnTo>
                  <a:lnTo>
                    <a:pt x="776" y="1445"/>
                  </a:lnTo>
                  <a:lnTo>
                    <a:pt x="776" y="1384"/>
                  </a:lnTo>
                  <a:lnTo>
                    <a:pt x="776" y="1321"/>
                  </a:lnTo>
                  <a:lnTo>
                    <a:pt x="776" y="1257"/>
                  </a:lnTo>
                  <a:lnTo>
                    <a:pt x="778" y="1192"/>
                  </a:lnTo>
                  <a:lnTo>
                    <a:pt x="776" y="1121"/>
                  </a:lnTo>
                  <a:lnTo>
                    <a:pt x="776" y="1054"/>
                  </a:lnTo>
                  <a:lnTo>
                    <a:pt x="774" y="989"/>
                  </a:lnTo>
                  <a:lnTo>
                    <a:pt x="770" y="923"/>
                  </a:lnTo>
                  <a:lnTo>
                    <a:pt x="768" y="862"/>
                  </a:lnTo>
                  <a:lnTo>
                    <a:pt x="764" y="800"/>
                  </a:lnTo>
                  <a:lnTo>
                    <a:pt x="759" y="741"/>
                  </a:lnTo>
                  <a:lnTo>
                    <a:pt x="755" y="683"/>
                  </a:lnTo>
                  <a:lnTo>
                    <a:pt x="749" y="628"/>
                  </a:lnTo>
                  <a:lnTo>
                    <a:pt x="741" y="572"/>
                  </a:lnTo>
                  <a:lnTo>
                    <a:pt x="734" y="520"/>
                  </a:lnTo>
                  <a:lnTo>
                    <a:pt x="726" y="468"/>
                  </a:lnTo>
                  <a:lnTo>
                    <a:pt x="718" y="420"/>
                  </a:lnTo>
                  <a:lnTo>
                    <a:pt x="709" y="372"/>
                  </a:lnTo>
                  <a:lnTo>
                    <a:pt x="699" y="326"/>
                  </a:lnTo>
                  <a:lnTo>
                    <a:pt x="690" y="280"/>
                  </a:lnTo>
                  <a:lnTo>
                    <a:pt x="684" y="265"/>
                  </a:lnTo>
                  <a:lnTo>
                    <a:pt x="680" y="249"/>
                  </a:lnTo>
                  <a:lnTo>
                    <a:pt x="674" y="234"/>
                  </a:lnTo>
                  <a:lnTo>
                    <a:pt x="668" y="219"/>
                  </a:lnTo>
                  <a:lnTo>
                    <a:pt x="665" y="205"/>
                  </a:lnTo>
                  <a:lnTo>
                    <a:pt x="661" y="192"/>
                  </a:lnTo>
                  <a:lnTo>
                    <a:pt x="657" y="178"/>
                  </a:lnTo>
                  <a:lnTo>
                    <a:pt x="653" y="167"/>
                  </a:lnTo>
                  <a:lnTo>
                    <a:pt x="651" y="155"/>
                  </a:lnTo>
                  <a:lnTo>
                    <a:pt x="647" y="144"/>
                  </a:lnTo>
                  <a:lnTo>
                    <a:pt x="645" y="132"/>
                  </a:lnTo>
                  <a:lnTo>
                    <a:pt x="643" y="123"/>
                  </a:lnTo>
                  <a:lnTo>
                    <a:pt x="642" y="113"/>
                  </a:lnTo>
                  <a:lnTo>
                    <a:pt x="642" y="104"/>
                  </a:lnTo>
                  <a:lnTo>
                    <a:pt x="640" y="96"/>
                  </a:lnTo>
                  <a:lnTo>
                    <a:pt x="640" y="88"/>
                  </a:lnTo>
                  <a:lnTo>
                    <a:pt x="640" y="77"/>
                  </a:lnTo>
                  <a:lnTo>
                    <a:pt x="642" y="67"/>
                  </a:lnTo>
                  <a:lnTo>
                    <a:pt x="643" y="57"/>
                  </a:lnTo>
                  <a:lnTo>
                    <a:pt x="645" y="50"/>
                  </a:lnTo>
                  <a:lnTo>
                    <a:pt x="647" y="42"/>
                  </a:lnTo>
                  <a:lnTo>
                    <a:pt x="651" y="34"/>
                  </a:lnTo>
                  <a:lnTo>
                    <a:pt x="653" y="29"/>
                  </a:lnTo>
                  <a:lnTo>
                    <a:pt x="659" y="23"/>
                  </a:lnTo>
                  <a:lnTo>
                    <a:pt x="663" y="17"/>
                  </a:lnTo>
                  <a:lnTo>
                    <a:pt x="668" y="13"/>
                  </a:lnTo>
                  <a:lnTo>
                    <a:pt x="674" y="9"/>
                  </a:lnTo>
                  <a:lnTo>
                    <a:pt x="680" y="6"/>
                  </a:lnTo>
                  <a:lnTo>
                    <a:pt x="686" y="4"/>
                  </a:lnTo>
                  <a:lnTo>
                    <a:pt x="693" y="2"/>
                  </a:lnTo>
                  <a:lnTo>
                    <a:pt x="701" y="0"/>
                  </a:lnTo>
                  <a:lnTo>
                    <a:pt x="709" y="0"/>
                  </a:lnTo>
                  <a:lnTo>
                    <a:pt x="709" y="0"/>
                  </a:lnTo>
                  <a:lnTo>
                    <a:pt x="709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3178170" y="4219459"/>
              <a:ext cx="229225" cy="194305"/>
            </a:xfrm>
            <a:custGeom>
              <a:avLst/>
              <a:gdLst/>
              <a:ahLst/>
              <a:cxnLst>
                <a:cxn ang="0">
                  <a:pos x="84" y="2"/>
                </a:cxn>
                <a:cxn ang="0">
                  <a:pos x="126" y="6"/>
                </a:cxn>
                <a:cxn ang="0">
                  <a:pos x="170" y="14"/>
                </a:cxn>
                <a:cxn ang="0">
                  <a:pos x="217" y="27"/>
                </a:cxn>
                <a:cxn ang="0">
                  <a:pos x="270" y="44"/>
                </a:cxn>
                <a:cxn ang="0">
                  <a:pos x="326" y="62"/>
                </a:cxn>
                <a:cxn ang="0">
                  <a:pos x="378" y="81"/>
                </a:cxn>
                <a:cxn ang="0">
                  <a:pos x="426" y="98"/>
                </a:cxn>
                <a:cxn ang="0">
                  <a:pos x="470" y="115"/>
                </a:cxn>
                <a:cxn ang="0">
                  <a:pos x="510" y="135"/>
                </a:cxn>
                <a:cxn ang="0">
                  <a:pos x="547" y="152"/>
                </a:cxn>
                <a:cxn ang="0">
                  <a:pos x="581" y="171"/>
                </a:cxn>
                <a:cxn ang="0">
                  <a:pos x="608" y="194"/>
                </a:cxn>
                <a:cxn ang="0">
                  <a:pos x="631" y="219"/>
                </a:cxn>
                <a:cxn ang="0">
                  <a:pos x="650" y="248"/>
                </a:cxn>
                <a:cxn ang="0">
                  <a:pos x="668" y="277"/>
                </a:cxn>
                <a:cxn ang="0">
                  <a:pos x="681" y="307"/>
                </a:cxn>
                <a:cxn ang="0">
                  <a:pos x="693" y="340"/>
                </a:cxn>
                <a:cxn ang="0">
                  <a:pos x="698" y="376"/>
                </a:cxn>
                <a:cxn ang="0">
                  <a:pos x="702" y="413"/>
                </a:cxn>
                <a:cxn ang="0">
                  <a:pos x="702" y="459"/>
                </a:cxn>
                <a:cxn ang="0">
                  <a:pos x="696" y="507"/>
                </a:cxn>
                <a:cxn ang="0">
                  <a:pos x="685" y="549"/>
                </a:cxn>
                <a:cxn ang="0">
                  <a:pos x="666" y="584"/>
                </a:cxn>
                <a:cxn ang="0">
                  <a:pos x="643" y="611"/>
                </a:cxn>
                <a:cxn ang="0">
                  <a:pos x="612" y="632"/>
                </a:cxn>
                <a:cxn ang="0">
                  <a:pos x="575" y="647"/>
                </a:cxn>
                <a:cxn ang="0">
                  <a:pos x="533" y="653"/>
                </a:cxn>
                <a:cxn ang="0">
                  <a:pos x="493" y="653"/>
                </a:cxn>
                <a:cxn ang="0">
                  <a:pos x="460" y="647"/>
                </a:cxn>
                <a:cxn ang="0">
                  <a:pos x="445" y="641"/>
                </a:cxn>
                <a:cxn ang="0">
                  <a:pos x="428" y="632"/>
                </a:cxn>
                <a:cxn ang="0">
                  <a:pos x="412" y="622"/>
                </a:cxn>
                <a:cxn ang="0">
                  <a:pos x="395" y="611"/>
                </a:cxn>
                <a:cxn ang="0">
                  <a:pos x="380" y="595"/>
                </a:cxn>
                <a:cxn ang="0">
                  <a:pos x="364" y="580"/>
                </a:cxn>
                <a:cxn ang="0">
                  <a:pos x="347" y="563"/>
                </a:cxn>
                <a:cxn ang="0">
                  <a:pos x="330" y="543"/>
                </a:cxn>
                <a:cxn ang="0">
                  <a:pos x="313" y="522"/>
                </a:cxn>
                <a:cxn ang="0">
                  <a:pos x="293" y="499"/>
                </a:cxn>
                <a:cxn ang="0">
                  <a:pos x="272" y="474"/>
                </a:cxn>
                <a:cxn ang="0">
                  <a:pos x="251" y="447"/>
                </a:cxn>
                <a:cxn ang="0">
                  <a:pos x="230" y="417"/>
                </a:cxn>
                <a:cxn ang="0">
                  <a:pos x="207" y="386"/>
                </a:cxn>
                <a:cxn ang="0">
                  <a:pos x="184" y="353"/>
                </a:cxn>
                <a:cxn ang="0">
                  <a:pos x="159" y="317"/>
                </a:cxn>
                <a:cxn ang="0">
                  <a:pos x="134" y="280"/>
                </a:cxn>
                <a:cxn ang="0">
                  <a:pos x="107" y="242"/>
                </a:cxn>
                <a:cxn ang="0">
                  <a:pos x="80" y="200"/>
                </a:cxn>
                <a:cxn ang="0">
                  <a:pos x="53" y="158"/>
                </a:cxn>
                <a:cxn ang="0">
                  <a:pos x="25" y="112"/>
                </a:cxn>
                <a:cxn ang="0">
                  <a:pos x="13" y="94"/>
                </a:cxn>
                <a:cxn ang="0">
                  <a:pos x="5" y="81"/>
                </a:cxn>
                <a:cxn ang="0">
                  <a:pos x="2" y="65"/>
                </a:cxn>
                <a:cxn ang="0">
                  <a:pos x="0" y="54"/>
                </a:cxn>
                <a:cxn ang="0">
                  <a:pos x="7" y="31"/>
                </a:cxn>
                <a:cxn ang="0">
                  <a:pos x="23" y="14"/>
                </a:cxn>
                <a:cxn ang="0">
                  <a:pos x="40" y="4"/>
                </a:cxn>
                <a:cxn ang="0">
                  <a:pos x="63" y="0"/>
                </a:cxn>
                <a:cxn ang="0">
                  <a:pos x="63" y="0"/>
                </a:cxn>
              </a:cxnLst>
              <a:rect l="0" t="0" r="r" b="b"/>
              <a:pathLst>
                <a:path w="702" h="655">
                  <a:moveTo>
                    <a:pt x="63" y="0"/>
                  </a:moveTo>
                  <a:lnTo>
                    <a:pt x="84" y="2"/>
                  </a:lnTo>
                  <a:lnTo>
                    <a:pt x="105" y="2"/>
                  </a:lnTo>
                  <a:lnTo>
                    <a:pt x="126" y="6"/>
                  </a:lnTo>
                  <a:lnTo>
                    <a:pt x="147" y="10"/>
                  </a:lnTo>
                  <a:lnTo>
                    <a:pt x="170" y="14"/>
                  </a:lnTo>
                  <a:lnTo>
                    <a:pt x="193" y="19"/>
                  </a:lnTo>
                  <a:lnTo>
                    <a:pt x="217" y="27"/>
                  </a:lnTo>
                  <a:lnTo>
                    <a:pt x="243" y="37"/>
                  </a:lnTo>
                  <a:lnTo>
                    <a:pt x="270" y="44"/>
                  </a:lnTo>
                  <a:lnTo>
                    <a:pt x="299" y="54"/>
                  </a:lnTo>
                  <a:lnTo>
                    <a:pt x="326" y="62"/>
                  </a:lnTo>
                  <a:lnTo>
                    <a:pt x="353" y="71"/>
                  </a:lnTo>
                  <a:lnTo>
                    <a:pt x="378" y="81"/>
                  </a:lnTo>
                  <a:lnTo>
                    <a:pt x="401" y="88"/>
                  </a:lnTo>
                  <a:lnTo>
                    <a:pt x="426" y="98"/>
                  </a:lnTo>
                  <a:lnTo>
                    <a:pt x="447" y="106"/>
                  </a:lnTo>
                  <a:lnTo>
                    <a:pt x="470" y="115"/>
                  </a:lnTo>
                  <a:lnTo>
                    <a:pt x="491" y="125"/>
                  </a:lnTo>
                  <a:lnTo>
                    <a:pt x="510" y="135"/>
                  </a:lnTo>
                  <a:lnTo>
                    <a:pt x="529" y="142"/>
                  </a:lnTo>
                  <a:lnTo>
                    <a:pt x="547" y="152"/>
                  </a:lnTo>
                  <a:lnTo>
                    <a:pt x="564" y="161"/>
                  </a:lnTo>
                  <a:lnTo>
                    <a:pt x="581" y="171"/>
                  </a:lnTo>
                  <a:lnTo>
                    <a:pt x="597" y="183"/>
                  </a:lnTo>
                  <a:lnTo>
                    <a:pt x="608" y="194"/>
                  </a:lnTo>
                  <a:lnTo>
                    <a:pt x="622" y="208"/>
                  </a:lnTo>
                  <a:lnTo>
                    <a:pt x="631" y="219"/>
                  </a:lnTo>
                  <a:lnTo>
                    <a:pt x="643" y="232"/>
                  </a:lnTo>
                  <a:lnTo>
                    <a:pt x="650" y="248"/>
                  </a:lnTo>
                  <a:lnTo>
                    <a:pt x="660" y="261"/>
                  </a:lnTo>
                  <a:lnTo>
                    <a:pt x="668" y="277"/>
                  </a:lnTo>
                  <a:lnTo>
                    <a:pt x="675" y="292"/>
                  </a:lnTo>
                  <a:lnTo>
                    <a:pt x="681" y="307"/>
                  </a:lnTo>
                  <a:lnTo>
                    <a:pt x="687" y="325"/>
                  </a:lnTo>
                  <a:lnTo>
                    <a:pt x="693" y="340"/>
                  </a:lnTo>
                  <a:lnTo>
                    <a:pt x="696" y="357"/>
                  </a:lnTo>
                  <a:lnTo>
                    <a:pt x="698" y="376"/>
                  </a:lnTo>
                  <a:lnTo>
                    <a:pt x="700" y="394"/>
                  </a:lnTo>
                  <a:lnTo>
                    <a:pt x="702" y="413"/>
                  </a:lnTo>
                  <a:lnTo>
                    <a:pt x="702" y="432"/>
                  </a:lnTo>
                  <a:lnTo>
                    <a:pt x="702" y="459"/>
                  </a:lnTo>
                  <a:lnTo>
                    <a:pt x="700" y="484"/>
                  </a:lnTo>
                  <a:lnTo>
                    <a:pt x="696" y="507"/>
                  </a:lnTo>
                  <a:lnTo>
                    <a:pt x="691" y="528"/>
                  </a:lnTo>
                  <a:lnTo>
                    <a:pt x="685" y="549"/>
                  </a:lnTo>
                  <a:lnTo>
                    <a:pt x="675" y="566"/>
                  </a:lnTo>
                  <a:lnTo>
                    <a:pt x="666" y="584"/>
                  </a:lnTo>
                  <a:lnTo>
                    <a:pt x="656" y="599"/>
                  </a:lnTo>
                  <a:lnTo>
                    <a:pt x="643" y="611"/>
                  </a:lnTo>
                  <a:lnTo>
                    <a:pt x="627" y="622"/>
                  </a:lnTo>
                  <a:lnTo>
                    <a:pt x="612" y="632"/>
                  </a:lnTo>
                  <a:lnTo>
                    <a:pt x="595" y="639"/>
                  </a:lnTo>
                  <a:lnTo>
                    <a:pt x="575" y="647"/>
                  </a:lnTo>
                  <a:lnTo>
                    <a:pt x="556" y="651"/>
                  </a:lnTo>
                  <a:lnTo>
                    <a:pt x="533" y="653"/>
                  </a:lnTo>
                  <a:lnTo>
                    <a:pt x="510" y="655"/>
                  </a:lnTo>
                  <a:lnTo>
                    <a:pt x="493" y="653"/>
                  </a:lnTo>
                  <a:lnTo>
                    <a:pt x="478" y="651"/>
                  </a:lnTo>
                  <a:lnTo>
                    <a:pt x="460" y="647"/>
                  </a:lnTo>
                  <a:lnTo>
                    <a:pt x="453" y="643"/>
                  </a:lnTo>
                  <a:lnTo>
                    <a:pt x="445" y="641"/>
                  </a:lnTo>
                  <a:lnTo>
                    <a:pt x="435" y="638"/>
                  </a:lnTo>
                  <a:lnTo>
                    <a:pt x="428" y="632"/>
                  </a:lnTo>
                  <a:lnTo>
                    <a:pt x="420" y="628"/>
                  </a:lnTo>
                  <a:lnTo>
                    <a:pt x="412" y="622"/>
                  </a:lnTo>
                  <a:lnTo>
                    <a:pt x="403" y="616"/>
                  </a:lnTo>
                  <a:lnTo>
                    <a:pt x="395" y="611"/>
                  </a:lnTo>
                  <a:lnTo>
                    <a:pt x="387" y="603"/>
                  </a:lnTo>
                  <a:lnTo>
                    <a:pt x="380" y="595"/>
                  </a:lnTo>
                  <a:lnTo>
                    <a:pt x="372" y="588"/>
                  </a:lnTo>
                  <a:lnTo>
                    <a:pt x="364" y="580"/>
                  </a:lnTo>
                  <a:lnTo>
                    <a:pt x="355" y="572"/>
                  </a:lnTo>
                  <a:lnTo>
                    <a:pt x="347" y="563"/>
                  </a:lnTo>
                  <a:lnTo>
                    <a:pt x="339" y="553"/>
                  </a:lnTo>
                  <a:lnTo>
                    <a:pt x="330" y="543"/>
                  </a:lnTo>
                  <a:lnTo>
                    <a:pt x="320" y="534"/>
                  </a:lnTo>
                  <a:lnTo>
                    <a:pt x="313" y="522"/>
                  </a:lnTo>
                  <a:lnTo>
                    <a:pt x="303" y="511"/>
                  </a:lnTo>
                  <a:lnTo>
                    <a:pt x="293" y="499"/>
                  </a:lnTo>
                  <a:lnTo>
                    <a:pt x="282" y="486"/>
                  </a:lnTo>
                  <a:lnTo>
                    <a:pt x="272" y="474"/>
                  </a:lnTo>
                  <a:lnTo>
                    <a:pt x="263" y="461"/>
                  </a:lnTo>
                  <a:lnTo>
                    <a:pt x="251" y="447"/>
                  </a:lnTo>
                  <a:lnTo>
                    <a:pt x="241" y="432"/>
                  </a:lnTo>
                  <a:lnTo>
                    <a:pt x="230" y="417"/>
                  </a:lnTo>
                  <a:lnTo>
                    <a:pt x="218" y="401"/>
                  </a:lnTo>
                  <a:lnTo>
                    <a:pt x="207" y="386"/>
                  </a:lnTo>
                  <a:lnTo>
                    <a:pt x="195" y="371"/>
                  </a:lnTo>
                  <a:lnTo>
                    <a:pt x="184" y="353"/>
                  </a:lnTo>
                  <a:lnTo>
                    <a:pt x="170" y="336"/>
                  </a:lnTo>
                  <a:lnTo>
                    <a:pt x="159" y="317"/>
                  </a:lnTo>
                  <a:lnTo>
                    <a:pt x="145" y="300"/>
                  </a:lnTo>
                  <a:lnTo>
                    <a:pt x="134" y="280"/>
                  </a:lnTo>
                  <a:lnTo>
                    <a:pt x="121" y="261"/>
                  </a:lnTo>
                  <a:lnTo>
                    <a:pt x="107" y="242"/>
                  </a:lnTo>
                  <a:lnTo>
                    <a:pt x="94" y="221"/>
                  </a:lnTo>
                  <a:lnTo>
                    <a:pt x="80" y="200"/>
                  </a:lnTo>
                  <a:lnTo>
                    <a:pt x="67" y="179"/>
                  </a:lnTo>
                  <a:lnTo>
                    <a:pt x="53" y="158"/>
                  </a:lnTo>
                  <a:lnTo>
                    <a:pt x="40" y="135"/>
                  </a:lnTo>
                  <a:lnTo>
                    <a:pt x="25" y="112"/>
                  </a:lnTo>
                  <a:lnTo>
                    <a:pt x="19" y="104"/>
                  </a:lnTo>
                  <a:lnTo>
                    <a:pt x="13" y="94"/>
                  </a:lnTo>
                  <a:lnTo>
                    <a:pt x="9" y="87"/>
                  </a:lnTo>
                  <a:lnTo>
                    <a:pt x="5" y="81"/>
                  </a:lnTo>
                  <a:lnTo>
                    <a:pt x="3" y="73"/>
                  </a:lnTo>
                  <a:lnTo>
                    <a:pt x="2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3" y="41"/>
                  </a:lnTo>
                  <a:lnTo>
                    <a:pt x="7" y="31"/>
                  </a:lnTo>
                  <a:lnTo>
                    <a:pt x="15" y="21"/>
                  </a:lnTo>
                  <a:lnTo>
                    <a:pt x="23" y="14"/>
                  </a:lnTo>
                  <a:lnTo>
                    <a:pt x="30" y="8"/>
                  </a:lnTo>
                  <a:lnTo>
                    <a:pt x="40" y="4"/>
                  </a:lnTo>
                  <a:lnTo>
                    <a:pt x="51" y="2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27" name="Picture 2" descr="C:\Users\Meishing\Desktop\meizhou pics\39-9.png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 l="57500" r="25833"/>
          <a:stretch>
            <a:fillRect/>
          </a:stretch>
        </p:blipFill>
        <p:spPr bwMode="auto">
          <a:xfrm>
            <a:off x="381000" y="1905000"/>
            <a:ext cx="1732354" cy="1267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2949047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28600" y="1066800"/>
            <a:ext cx="1332614" cy="1219200"/>
            <a:chOff x="228600" y="1066800"/>
            <a:chExt cx="1332614" cy="1219200"/>
          </a:xfrm>
        </p:grpSpPr>
        <p:pic>
          <p:nvPicPr>
            <p:cNvPr id="1026" name="Picture 2" descr="C:\Users\Meishing\Dropbox\meizhouhuayu\pics\39.25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30000"/>
            </a:blip>
            <a:srcRect r="87500"/>
            <a:stretch>
              <a:fillRect/>
            </a:stretch>
          </p:blipFill>
          <p:spPr bwMode="auto">
            <a:xfrm>
              <a:off x="228600" y="1066800"/>
              <a:ext cx="1332614" cy="1219200"/>
            </a:xfrm>
            <a:prstGeom prst="rect">
              <a:avLst/>
            </a:prstGeom>
            <a:noFill/>
          </p:spPr>
        </p:pic>
        <p:sp>
          <p:nvSpPr>
            <p:cNvPr id="26" name="Rectangle 25"/>
            <p:cNvSpPr/>
            <p:nvPr/>
          </p:nvSpPr>
          <p:spPr>
            <a:xfrm>
              <a:off x="990600" y="1676400"/>
              <a:ext cx="3048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2" descr="C:\Users\Meishing\Dropbox\meizhouhuayu\pics\39.38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981200" y="2667000"/>
            <a:ext cx="1219200" cy="1477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C:\Users\Meishing\Dropbox\meizhouhuayu\pics\艮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400800" y="2521772"/>
            <a:ext cx="1066800" cy="13178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C:\Users\Meishing\Dropbox\meizhouhuayu\pics\艮-文.png"/>
          <p:cNvPicPr>
            <a:picLocks noChangeAspect="1" noChangeArrowheads="1"/>
          </p:cNvPicPr>
          <p:nvPr/>
        </p:nvPicPr>
        <p:blipFill>
          <a:blip r:embed="rId7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735457" y="4876800"/>
            <a:ext cx="3184417" cy="714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4929274" y="2593060"/>
            <a:ext cx="990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艮</a:t>
            </a:r>
            <a:endParaRPr lang="en-US" sz="6000" dirty="0">
              <a:solidFill>
                <a:srgbClr val="0070C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438400" y="1066800"/>
            <a:ext cx="1016839" cy="1306513"/>
            <a:chOff x="3551986" y="4114800"/>
            <a:chExt cx="1016839" cy="1306513"/>
          </a:xfrm>
        </p:grpSpPr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3630717" y="4114800"/>
              <a:ext cx="552933" cy="576709"/>
            </a:xfrm>
            <a:custGeom>
              <a:avLst/>
              <a:gdLst/>
              <a:ahLst/>
              <a:cxnLst>
                <a:cxn ang="0">
                  <a:pos x="1409" y="9"/>
                </a:cxn>
                <a:cxn ang="0">
                  <a:pos x="1503" y="50"/>
                </a:cxn>
                <a:cxn ang="0">
                  <a:pos x="1626" y="123"/>
                </a:cxn>
                <a:cxn ang="0">
                  <a:pos x="1731" y="192"/>
                </a:cxn>
                <a:cxn ang="0">
                  <a:pos x="1789" y="238"/>
                </a:cxn>
                <a:cxn ang="0">
                  <a:pos x="1820" y="274"/>
                </a:cxn>
                <a:cxn ang="0">
                  <a:pos x="1823" y="332"/>
                </a:cxn>
                <a:cxn ang="0">
                  <a:pos x="1795" y="432"/>
                </a:cxn>
                <a:cxn ang="0">
                  <a:pos x="1766" y="503"/>
                </a:cxn>
                <a:cxn ang="0">
                  <a:pos x="1745" y="583"/>
                </a:cxn>
                <a:cxn ang="0">
                  <a:pos x="1725" y="683"/>
                </a:cxn>
                <a:cxn ang="0">
                  <a:pos x="1658" y="1059"/>
                </a:cxn>
                <a:cxn ang="0">
                  <a:pos x="1558" y="1559"/>
                </a:cxn>
                <a:cxn ang="0">
                  <a:pos x="1463" y="1996"/>
                </a:cxn>
                <a:cxn ang="0">
                  <a:pos x="1380" y="2252"/>
                </a:cxn>
                <a:cxn ang="0">
                  <a:pos x="1317" y="2298"/>
                </a:cxn>
                <a:cxn ang="0">
                  <a:pos x="1259" y="2323"/>
                </a:cxn>
                <a:cxn ang="0">
                  <a:pos x="1211" y="2328"/>
                </a:cxn>
                <a:cxn ang="0">
                  <a:pos x="1186" y="2319"/>
                </a:cxn>
                <a:cxn ang="0">
                  <a:pos x="1161" y="2298"/>
                </a:cxn>
                <a:cxn ang="0">
                  <a:pos x="1140" y="2261"/>
                </a:cxn>
                <a:cxn ang="0">
                  <a:pos x="1115" y="2169"/>
                </a:cxn>
                <a:cxn ang="0">
                  <a:pos x="1111" y="2102"/>
                </a:cxn>
                <a:cxn ang="0">
                  <a:pos x="1113" y="2071"/>
                </a:cxn>
                <a:cxn ang="0">
                  <a:pos x="1123" y="2029"/>
                </a:cxn>
                <a:cxn ang="0">
                  <a:pos x="1136" y="1973"/>
                </a:cxn>
                <a:cxn ang="0">
                  <a:pos x="1150" y="1910"/>
                </a:cxn>
                <a:cxn ang="0">
                  <a:pos x="1165" y="1822"/>
                </a:cxn>
                <a:cxn ang="0">
                  <a:pos x="1178" y="1712"/>
                </a:cxn>
                <a:cxn ang="0">
                  <a:pos x="1192" y="1578"/>
                </a:cxn>
                <a:cxn ang="0">
                  <a:pos x="1205" y="1420"/>
                </a:cxn>
                <a:cxn ang="0">
                  <a:pos x="1219" y="1240"/>
                </a:cxn>
                <a:cxn ang="0">
                  <a:pos x="1242" y="967"/>
                </a:cxn>
                <a:cxn ang="0">
                  <a:pos x="1259" y="708"/>
                </a:cxn>
                <a:cxn ang="0">
                  <a:pos x="1269" y="486"/>
                </a:cxn>
                <a:cxn ang="0">
                  <a:pos x="1265" y="366"/>
                </a:cxn>
                <a:cxn ang="0">
                  <a:pos x="1238" y="320"/>
                </a:cxn>
                <a:cxn ang="0">
                  <a:pos x="1188" y="295"/>
                </a:cxn>
                <a:cxn ang="0">
                  <a:pos x="1127" y="294"/>
                </a:cxn>
                <a:cxn ang="0">
                  <a:pos x="1048" y="303"/>
                </a:cxn>
                <a:cxn ang="0">
                  <a:pos x="927" y="328"/>
                </a:cxn>
                <a:cxn ang="0">
                  <a:pos x="762" y="368"/>
                </a:cxn>
                <a:cxn ang="0">
                  <a:pos x="583" y="413"/>
                </a:cxn>
                <a:cxn ang="0">
                  <a:pos x="443" y="447"/>
                </a:cxn>
                <a:cxn ang="0">
                  <a:pos x="341" y="472"/>
                </a:cxn>
                <a:cxn ang="0">
                  <a:pos x="259" y="505"/>
                </a:cxn>
                <a:cxn ang="0">
                  <a:pos x="186" y="507"/>
                </a:cxn>
                <a:cxn ang="0">
                  <a:pos x="90" y="470"/>
                </a:cxn>
                <a:cxn ang="0">
                  <a:pos x="38" y="426"/>
                </a:cxn>
                <a:cxn ang="0">
                  <a:pos x="13" y="391"/>
                </a:cxn>
                <a:cxn ang="0">
                  <a:pos x="0" y="366"/>
                </a:cxn>
                <a:cxn ang="0">
                  <a:pos x="7" y="338"/>
                </a:cxn>
                <a:cxn ang="0">
                  <a:pos x="27" y="322"/>
                </a:cxn>
                <a:cxn ang="0">
                  <a:pos x="57" y="313"/>
                </a:cxn>
                <a:cxn ang="0">
                  <a:pos x="297" y="280"/>
                </a:cxn>
                <a:cxn ang="0">
                  <a:pos x="535" y="234"/>
                </a:cxn>
                <a:cxn ang="0">
                  <a:pos x="777" y="173"/>
                </a:cxn>
                <a:cxn ang="0">
                  <a:pos x="977" y="117"/>
                </a:cxn>
                <a:cxn ang="0">
                  <a:pos x="1123" y="73"/>
                </a:cxn>
                <a:cxn ang="0">
                  <a:pos x="1228" y="42"/>
                </a:cxn>
                <a:cxn ang="0">
                  <a:pos x="1301" y="13"/>
                </a:cxn>
                <a:cxn ang="0">
                  <a:pos x="1359" y="0"/>
                </a:cxn>
              </a:cxnLst>
              <a:rect l="0" t="0" r="r" b="b"/>
              <a:pathLst>
                <a:path w="1825" h="2328">
                  <a:moveTo>
                    <a:pt x="1359" y="0"/>
                  </a:moveTo>
                  <a:lnTo>
                    <a:pt x="1368" y="2"/>
                  </a:lnTo>
                  <a:lnTo>
                    <a:pt x="1382" y="4"/>
                  </a:lnTo>
                  <a:lnTo>
                    <a:pt x="1395" y="6"/>
                  </a:lnTo>
                  <a:lnTo>
                    <a:pt x="1409" y="9"/>
                  </a:lnTo>
                  <a:lnTo>
                    <a:pt x="1426" y="15"/>
                  </a:lnTo>
                  <a:lnTo>
                    <a:pt x="1443" y="23"/>
                  </a:lnTo>
                  <a:lnTo>
                    <a:pt x="1461" y="31"/>
                  </a:lnTo>
                  <a:lnTo>
                    <a:pt x="1482" y="40"/>
                  </a:lnTo>
                  <a:lnTo>
                    <a:pt x="1503" y="50"/>
                  </a:lnTo>
                  <a:lnTo>
                    <a:pt x="1526" y="61"/>
                  </a:lnTo>
                  <a:lnTo>
                    <a:pt x="1549" y="75"/>
                  </a:lnTo>
                  <a:lnTo>
                    <a:pt x="1574" y="90"/>
                  </a:lnTo>
                  <a:lnTo>
                    <a:pt x="1599" y="105"/>
                  </a:lnTo>
                  <a:lnTo>
                    <a:pt x="1626" y="123"/>
                  </a:lnTo>
                  <a:lnTo>
                    <a:pt x="1654" y="140"/>
                  </a:lnTo>
                  <a:lnTo>
                    <a:pt x="1683" y="159"/>
                  </a:lnTo>
                  <a:lnTo>
                    <a:pt x="1701" y="171"/>
                  </a:lnTo>
                  <a:lnTo>
                    <a:pt x="1716" y="182"/>
                  </a:lnTo>
                  <a:lnTo>
                    <a:pt x="1731" y="192"/>
                  </a:lnTo>
                  <a:lnTo>
                    <a:pt x="1745" y="201"/>
                  </a:lnTo>
                  <a:lnTo>
                    <a:pt x="1758" y="211"/>
                  </a:lnTo>
                  <a:lnTo>
                    <a:pt x="1770" y="221"/>
                  </a:lnTo>
                  <a:lnTo>
                    <a:pt x="1781" y="230"/>
                  </a:lnTo>
                  <a:lnTo>
                    <a:pt x="1789" y="238"/>
                  </a:lnTo>
                  <a:lnTo>
                    <a:pt x="1798" y="247"/>
                  </a:lnTo>
                  <a:lnTo>
                    <a:pt x="1806" y="255"/>
                  </a:lnTo>
                  <a:lnTo>
                    <a:pt x="1812" y="261"/>
                  </a:lnTo>
                  <a:lnTo>
                    <a:pt x="1816" y="269"/>
                  </a:lnTo>
                  <a:lnTo>
                    <a:pt x="1820" y="274"/>
                  </a:lnTo>
                  <a:lnTo>
                    <a:pt x="1823" y="282"/>
                  </a:lnTo>
                  <a:lnTo>
                    <a:pt x="1825" y="288"/>
                  </a:lnTo>
                  <a:lnTo>
                    <a:pt x="1825" y="292"/>
                  </a:lnTo>
                  <a:lnTo>
                    <a:pt x="1825" y="313"/>
                  </a:lnTo>
                  <a:lnTo>
                    <a:pt x="1823" y="332"/>
                  </a:lnTo>
                  <a:lnTo>
                    <a:pt x="1820" y="351"/>
                  </a:lnTo>
                  <a:lnTo>
                    <a:pt x="1816" y="372"/>
                  </a:lnTo>
                  <a:lnTo>
                    <a:pt x="1810" y="391"/>
                  </a:lnTo>
                  <a:lnTo>
                    <a:pt x="1802" y="411"/>
                  </a:lnTo>
                  <a:lnTo>
                    <a:pt x="1795" y="432"/>
                  </a:lnTo>
                  <a:lnTo>
                    <a:pt x="1785" y="451"/>
                  </a:lnTo>
                  <a:lnTo>
                    <a:pt x="1779" y="462"/>
                  </a:lnTo>
                  <a:lnTo>
                    <a:pt x="1775" y="476"/>
                  </a:lnTo>
                  <a:lnTo>
                    <a:pt x="1772" y="487"/>
                  </a:lnTo>
                  <a:lnTo>
                    <a:pt x="1766" y="503"/>
                  </a:lnTo>
                  <a:lnTo>
                    <a:pt x="1762" y="516"/>
                  </a:lnTo>
                  <a:lnTo>
                    <a:pt x="1758" y="532"/>
                  </a:lnTo>
                  <a:lnTo>
                    <a:pt x="1754" y="549"/>
                  </a:lnTo>
                  <a:lnTo>
                    <a:pt x="1749" y="566"/>
                  </a:lnTo>
                  <a:lnTo>
                    <a:pt x="1745" y="583"/>
                  </a:lnTo>
                  <a:lnTo>
                    <a:pt x="1741" y="603"/>
                  </a:lnTo>
                  <a:lnTo>
                    <a:pt x="1737" y="622"/>
                  </a:lnTo>
                  <a:lnTo>
                    <a:pt x="1733" y="641"/>
                  </a:lnTo>
                  <a:lnTo>
                    <a:pt x="1729" y="662"/>
                  </a:lnTo>
                  <a:lnTo>
                    <a:pt x="1725" y="683"/>
                  </a:lnTo>
                  <a:lnTo>
                    <a:pt x="1722" y="706"/>
                  </a:lnTo>
                  <a:lnTo>
                    <a:pt x="1720" y="729"/>
                  </a:lnTo>
                  <a:lnTo>
                    <a:pt x="1699" y="843"/>
                  </a:lnTo>
                  <a:lnTo>
                    <a:pt x="1678" y="952"/>
                  </a:lnTo>
                  <a:lnTo>
                    <a:pt x="1658" y="1059"/>
                  </a:lnTo>
                  <a:lnTo>
                    <a:pt x="1637" y="1163"/>
                  </a:lnTo>
                  <a:lnTo>
                    <a:pt x="1618" y="1267"/>
                  </a:lnTo>
                  <a:lnTo>
                    <a:pt x="1597" y="1367"/>
                  </a:lnTo>
                  <a:lnTo>
                    <a:pt x="1578" y="1465"/>
                  </a:lnTo>
                  <a:lnTo>
                    <a:pt x="1558" y="1559"/>
                  </a:lnTo>
                  <a:lnTo>
                    <a:pt x="1539" y="1651"/>
                  </a:lnTo>
                  <a:lnTo>
                    <a:pt x="1518" y="1741"/>
                  </a:lnTo>
                  <a:lnTo>
                    <a:pt x="1499" y="1829"/>
                  </a:lnTo>
                  <a:lnTo>
                    <a:pt x="1482" y="1914"/>
                  </a:lnTo>
                  <a:lnTo>
                    <a:pt x="1463" y="1996"/>
                  </a:lnTo>
                  <a:lnTo>
                    <a:pt x="1443" y="2077"/>
                  </a:lnTo>
                  <a:lnTo>
                    <a:pt x="1424" y="2154"/>
                  </a:lnTo>
                  <a:lnTo>
                    <a:pt x="1405" y="2229"/>
                  </a:lnTo>
                  <a:lnTo>
                    <a:pt x="1393" y="2240"/>
                  </a:lnTo>
                  <a:lnTo>
                    <a:pt x="1380" y="2252"/>
                  </a:lnTo>
                  <a:lnTo>
                    <a:pt x="1367" y="2263"/>
                  </a:lnTo>
                  <a:lnTo>
                    <a:pt x="1353" y="2273"/>
                  </a:lnTo>
                  <a:lnTo>
                    <a:pt x="1342" y="2282"/>
                  </a:lnTo>
                  <a:lnTo>
                    <a:pt x="1328" y="2290"/>
                  </a:lnTo>
                  <a:lnTo>
                    <a:pt x="1317" y="2298"/>
                  </a:lnTo>
                  <a:lnTo>
                    <a:pt x="1305" y="2303"/>
                  </a:lnTo>
                  <a:lnTo>
                    <a:pt x="1294" y="2309"/>
                  </a:lnTo>
                  <a:lnTo>
                    <a:pt x="1282" y="2315"/>
                  </a:lnTo>
                  <a:lnTo>
                    <a:pt x="1271" y="2319"/>
                  </a:lnTo>
                  <a:lnTo>
                    <a:pt x="1259" y="2323"/>
                  </a:lnTo>
                  <a:lnTo>
                    <a:pt x="1247" y="2325"/>
                  </a:lnTo>
                  <a:lnTo>
                    <a:pt x="1238" y="2326"/>
                  </a:lnTo>
                  <a:lnTo>
                    <a:pt x="1226" y="2328"/>
                  </a:lnTo>
                  <a:lnTo>
                    <a:pt x="1217" y="2328"/>
                  </a:lnTo>
                  <a:lnTo>
                    <a:pt x="1211" y="2328"/>
                  </a:lnTo>
                  <a:lnTo>
                    <a:pt x="1205" y="2326"/>
                  </a:lnTo>
                  <a:lnTo>
                    <a:pt x="1201" y="2326"/>
                  </a:lnTo>
                  <a:lnTo>
                    <a:pt x="1196" y="2325"/>
                  </a:lnTo>
                  <a:lnTo>
                    <a:pt x="1190" y="2323"/>
                  </a:lnTo>
                  <a:lnTo>
                    <a:pt x="1186" y="2319"/>
                  </a:lnTo>
                  <a:lnTo>
                    <a:pt x="1180" y="2317"/>
                  </a:lnTo>
                  <a:lnTo>
                    <a:pt x="1176" y="2313"/>
                  </a:lnTo>
                  <a:lnTo>
                    <a:pt x="1171" y="2307"/>
                  </a:lnTo>
                  <a:lnTo>
                    <a:pt x="1167" y="2303"/>
                  </a:lnTo>
                  <a:lnTo>
                    <a:pt x="1161" y="2298"/>
                  </a:lnTo>
                  <a:lnTo>
                    <a:pt x="1157" y="2292"/>
                  </a:lnTo>
                  <a:lnTo>
                    <a:pt x="1153" y="2284"/>
                  </a:lnTo>
                  <a:lnTo>
                    <a:pt x="1148" y="2278"/>
                  </a:lnTo>
                  <a:lnTo>
                    <a:pt x="1144" y="2271"/>
                  </a:lnTo>
                  <a:lnTo>
                    <a:pt x="1140" y="2261"/>
                  </a:lnTo>
                  <a:lnTo>
                    <a:pt x="1134" y="2244"/>
                  </a:lnTo>
                  <a:lnTo>
                    <a:pt x="1128" y="2227"/>
                  </a:lnTo>
                  <a:lnTo>
                    <a:pt x="1123" y="2207"/>
                  </a:lnTo>
                  <a:lnTo>
                    <a:pt x="1119" y="2188"/>
                  </a:lnTo>
                  <a:lnTo>
                    <a:pt x="1115" y="2169"/>
                  </a:lnTo>
                  <a:lnTo>
                    <a:pt x="1113" y="2150"/>
                  </a:lnTo>
                  <a:lnTo>
                    <a:pt x="1111" y="2129"/>
                  </a:lnTo>
                  <a:lnTo>
                    <a:pt x="1109" y="2110"/>
                  </a:lnTo>
                  <a:lnTo>
                    <a:pt x="1109" y="2106"/>
                  </a:lnTo>
                  <a:lnTo>
                    <a:pt x="1111" y="2102"/>
                  </a:lnTo>
                  <a:lnTo>
                    <a:pt x="1111" y="2096"/>
                  </a:lnTo>
                  <a:lnTo>
                    <a:pt x="1111" y="2090"/>
                  </a:lnTo>
                  <a:lnTo>
                    <a:pt x="1111" y="2085"/>
                  </a:lnTo>
                  <a:lnTo>
                    <a:pt x="1113" y="2079"/>
                  </a:lnTo>
                  <a:lnTo>
                    <a:pt x="1113" y="2071"/>
                  </a:lnTo>
                  <a:lnTo>
                    <a:pt x="1115" y="2063"/>
                  </a:lnTo>
                  <a:lnTo>
                    <a:pt x="1117" y="2056"/>
                  </a:lnTo>
                  <a:lnTo>
                    <a:pt x="1119" y="2046"/>
                  </a:lnTo>
                  <a:lnTo>
                    <a:pt x="1121" y="2038"/>
                  </a:lnTo>
                  <a:lnTo>
                    <a:pt x="1123" y="2029"/>
                  </a:lnTo>
                  <a:lnTo>
                    <a:pt x="1125" y="2017"/>
                  </a:lnTo>
                  <a:lnTo>
                    <a:pt x="1128" y="2008"/>
                  </a:lnTo>
                  <a:lnTo>
                    <a:pt x="1130" y="1996"/>
                  </a:lnTo>
                  <a:lnTo>
                    <a:pt x="1134" y="1983"/>
                  </a:lnTo>
                  <a:lnTo>
                    <a:pt x="1136" y="1973"/>
                  </a:lnTo>
                  <a:lnTo>
                    <a:pt x="1140" y="1964"/>
                  </a:lnTo>
                  <a:lnTo>
                    <a:pt x="1142" y="1950"/>
                  </a:lnTo>
                  <a:lnTo>
                    <a:pt x="1144" y="1939"/>
                  </a:lnTo>
                  <a:lnTo>
                    <a:pt x="1148" y="1925"/>
                  </a:lnTo>
                  <a:lnTo>
                    <a:pt x="1150" y="1910"/>
                  </a:lnTo>
                  <a:lnTo>
                    <a:pt x="1153" y="1895"/>
                  </a:lnTo>
                  <a:lnTo>
                    <a:pt x="1155" y="1877"/>
                  </a:lnTo>
                  <a:lnTo>
                    <a:pt x="1159" y="1860"/>
                  </a:lnTo>
                  <a:lnTo>
                    <a:pt x="1161" y="1843"/>
                  </a:lnTo>
                  <a:lnTo>
                    <a:pt x="1165" y="1822"/>
                  </a:lnTo>
                  <a:lnTo>
                    <a:pt x="1167" y="1802"/>
                  </a:lnTo>
                  <a:lnTo>
                    <a:pt x="1171" y="1781"/>
                  </a:lnTo>
                  <a:lnTo>
                    <a:pt x="1173" y="1758"/>
                  </a:lnTo>
                  <a:lnTo>
                    <a:pt x="1175" y="1735"/>
                  </a:lnTo>
                  <a:lnTo>
                    <a:pt x="1178" y="1712"/>
                  </a:lnTo>
                  <a:lnTo>
                    <a:pt x="1180" y="1687"/>
                  </a:lnTo>
                  <a:lnTo>
                    <a:pt x="1184" y="1660"/>
                  </a:lnTo>
                  <a:lnTo>
                    <a:pt x="1186" y="1633"/>
                  </a:lnTo>
                  <a:lnTo>
                    <a:pt x="1190" y="1607"/>
                  </a:lnTo>
                  <a:lnTo>
                    <a:pt x="1192" y="1578"/>
                  </a:lnTo>
                  <a:lnTo>
                    <a:pt x="1196" y="1547"/>
                  </a:lnTo>
                  <a:lnTo>
                    <a:pt x="1198" y="1516"/>
                  </a:lnTo>
                  <a:lnTo>
                    <a:pt x="1200" y="1486"/>
                  </a:lnTo>
                  <a:lnTo>
                    <a:pt x="1203" y="1453"/>
                  </a:lnTo>
                  <a:lnTo>
                    <a:pt x="1205" y="1420"/>
                  </a:lnTo>
                  <a:lnTo>
                    <a:pt x="1209" y="1386"/>
                  </a:lnTo>
                  <a:lnTo>
                    <a:pt x="1211" y="1349"/>
                  </a:lnTo>
                  <a:lnTo>
                    <a:pt x="1215" y="1315"/>
                  </a:lnTo>
                  <a:lnTo>
                    <a:pt x="1217" y="1276"/>
                  </a:lnTo>
                  <a:lnTo>
                    <a:pt x="1219" y="1240"/>
                  </a:lnTo>
                  <a:lnTo>
                    <a:pt x="1223" y="1202"/>
                  </a:lnTo>
                  <a:lnTo>
                    <a:pt x="1228" y="1140"/>
                  </a:lnTo>
                  <a:lnTo>
                    <a:pt x="1232" y="1083"/>
                  </a:lnTo>
                  <a:lnTo>
                    <a:pt x="1238" y="1025"/>
                  </a:lnTo>
                  <a:lnTo>
                    <a:pt x="1242" y="967"/>
                  </a:lnTo>
                  <a:lnTo>
                    <a:pt x="1246" y="914"/>
                  </a:lnTo>
                  <a:lnTo>
                    <a:pt x="1249" y="860"/>
                  </a:lnTo>
                  <a:lnTo>
                    <a:pt x="1253" y="808"/>
                  </a:lnTo>
                  <a:lnTo>
                    <a:pt x="1257" y="758"/>
                  </a:lnTo>
                  <a:lnTo>
                    <a:pt x="1259" y="708"/>
                  </a:lnTo>
                  <a:lnTo>
                    <a:pt x="1263" y="662"/>
                  </a:lnTo>
                  <a:lnTo>
                    <a:pt x="1265" y="614"/>
                  </a:lnTo>
                  <a:lnTo>
                    <a:pt x="1267" y="570"/>
                  </a:lnTo>
                  <a:lnTo>
                    <a:pt x="1269" y="528"/>
                  </a:lnTo>
                  <a:lnTo>
                    <a:pt x="1269" y="486"/>
                  </a:lnTo>
                  <a:lnTo>
                    <a:pt x="1269" y="443"/>
                  </a:lnTo>
                  <a:lnTo>
                    <a:pt x="1271" y="405"/>
                  </a:lnTo>
                  <a:lnTo>
                    <a:pt x="1269" y="391"/>
                  </a:lnTo>
                  <a:lnTo>
                    <a:pt x="1269" y="380"/>
                  </a:lnTo>
                  <a:lnTo>
                    <a:pt x="1265" y="366"/>
                  </a:lnTo>
                  <a:lnTo>
                    <a:pt x="1261" y="357"/>
                  </a:lnTo>
                  <a:lnTo>
                    <a:pt x="1257" y="347"/>
                  </a:lnTo>
                  <a:lnTo>
                    <a:pt x="1251" y="338"/>
                  </a:lnTo>
                  <a:lnTo>
                    <a:pt x="1246" y="328"/>
                  </a:lnTo>
                  <a:lnTo>
                    <a:pt x="1238" y="320"/>
                  </a:lnTo>
                  <a:lnTo>
                    <a:pt x="1230" y="315"/>
                  </a:lnTo>
                  <a:lnTo>
                    <a:pt x="1221" y="309"/>
                  </a:lnTo>
                  <a:lnTo>
                    <a:pt x="1211" y="303"/>
                  </a:lnTo>
                  <a:lnTo>
                    <a:pt x="1200" y="299"/>
                  </a:lnTo>
                  <a:lnTo>
                    <a:pt x="1188" y="295"/>
                  </a:lnTo>
                  <a:lnTo>
                    <a:pt x="1175" y="294"/>
                  </a:lnTo>
                  <a:lnTo>
                    <a:pt x="1161" y="294"/>
                  </a:lnTo>
                  <a:lnTo>
                    <a:pt x="1146" y="292"/>
                  </a:lnTo>
                  <a:lnTo>
                    <a:pt x="1136" y="292"/>
                  </a:lnTo>
                  <a:lnTo>
                    <a:pt x="1127" y="294"/>
                  </a:lnTo>
                  <a:lnTo>
                    <a:pt x="1115" y="294"/>
                  </a:lnTo>
                  <a:lnTo>
                    <a:pt x="1100" y="295"/>
                  </a:lnTo>
                  <a:lnTo>
                    <a:pt x="1084" y="297"/>
                  </a:lnTo>
                  <a:lnTo>
                    <a:pt x="1067" y="301"/>
                  </a:lnTo>
                  <a:lnTo>
                    <a:pt x="1048" y="303"/>
                  </a:lnTo>
                  <a:lnTo>
                    <a:pt x="1027" y="307"/>
                  </a:lnTo>
                  <a:lnTo>
                    <a:pt x="1006" y="313"/>
                  </a:lnTo>
                  <a:lnTo>
                    <a:pt x="981" y="317"/>
                  </a:lnTo>
                  <a:lnTo>
                    <a:pt x="956" y="322"/>
                  </a:lnTo>
                  <a:lnTo>
                    <a:pt x="927" y="328"/>
                  </a:lnTo>
                  <a:lnTo>
                    <a:pt x="898" y="334"/>
                  </a:lnTo>
                  <a:lnTo>
                    <a:pt x="867" y="342"/>
                  </a:lnTo>
                  <a:lnTo>
                    <a:pt x="837" y="349"/>
                  </a:lnTo>
                  <a:lnTo>
                    <a:pt x="802" y="359"/>
                  </a:lnTo>
                  <a:lnTo>
                    <a:pt x="762" y="368"/>
                  </a:lnTo>
                  <a:lnTo>
                    <a:pt x="723" y="378"/>
                  </a:lnTo>
                  <a:lnTo>
                    <a:pt x="687" y="388"/>
                  </a:lnTo>
                  <a:lnTo>
                    <a:pt x="650" y="395"/>
                  </a:lnTo>
                  <a:lnTo>
                    <a:pt x="616" y="405"/>
                  </a:lnTo>
                  <a:lnTo>
                    <a:pt x="583" y="413"/>
                  </a:lnTo>
                  <a:lnTo>
                    <a:pt x="553" y="420"/>
                  </a:lnTo>
                  <a:lnTo>
                    <a:pt x="524" y="428"/>
                  </a:lnTo>
                  <a:lnTo>
                    <a:pt x="495" y="434"/>
                  </a:lnTo>
                  <a:lnTo>
                    <a:pt x="468" y="441"/>
                  </a:lnTo>
                  <a:lnTo>
                    <a:pt x="443" y="447"/>
                  </a:lnTo>
                  <a:lnTo>
                    <a:pt x="420" y="453"/>
                  </a:lnTo>
                  <a:lnTo>
                    <a:pt x="399" y="459"/>
                  </a:lnTo>
                  <a:lnTo>
                    <a:pt x="378" y="462"/>
                  </a:lnTo>
                  <a:lnTo>
                    <a:pt x="359" y="466"/>
                  </a:lnTo>
                  <a:lnTo>
                    <a:pt x="341" y="472"/>
                  </a:lnTo>
                  <a:lnTo>
                    <a:pt x="322" y="480"/>
                  </a:lnTo>
                  <a:lnTo>
                    <a:pt x="305" y="489"/>
                  </a:lnTo>
                  <a:lnTo>
                    <a:pt x="290" y="495"/>
                  </a:lnTo>
                  <a:lnTo>
                    <a:pt x="274" y="501"/>
                  </a:lnTo>
                  <a:lnTo>
                    <a:pt x="259" y="505"/>
                  </a:lnTo>
                  <a:lnTo>
                    <a:pt x="247" y="509"/>
                  </a:lnTo>
                  <a:lnTo>
                    <a:pt x="234" y="510"/>
                  </a:lnTo>
                  <a:lnTo>
                    <a:pt x="224" y="510"/>
                  </a:lnTo>
                  <a:lnTo>
                    <a:pt x="205" y="510"/>
                  </a:lnTo>
                  <a:lnTo>
                    <a:pt x="186" y="507"/>
                  </a:lnTo>
                  <a:lnTo>
                    <a:pt x="169" y="503"/>
                  </a:lnTo>
                  <a:lnTo>
                    <a:pt x="149" y="497"/>
                  </a:lnTo>
                  <a:lnTo>
                    <a:pt x="128" y="489"/>
                  </a:lnTo>
                  <a:lnTo>
                    <a:pt x="109" y="480"/>
                  </a:lnTo>
                  <a:lnTo>
                    <a:pt x="90" y="470"/>
                  </a:lnTo>
                  <a:lnTo>
                    <a:pt x="69" y="459"/>
                  </a:lnTo>
                  <a:lnTo>
                    <a:pt x="61" y="449"/>
                  </a:lnTo>
                  <a:lnTo>
                    <a:pt x="53" y="441"/>
                  </a:lnTo>
                  <a:lnTo>
                    <a:pt x="46" y="434"/>
                  </a:lnTo>
                  <a:lnTo>
                    <a:pt x="38" y="426"/>
                  </a:lnTo>
                  <a:lnTo>
                    <a:pt x="32" y="418"/>
                  </a:lnTo>
                  <a:lnTo>
                    <a:pt x="27" y="411"/>
                  </a:lnTo>
                  <a:lnTo>
                    <a:pt x="21" y="405"/>
                  </a:lnTo>
                  <a:lnTo>
                    <a:pt x="17" y="397"/>
                  </a:lnTo>
                  <a:lnTo>
                    <a:pt x="13" y="391"/>
                  </a:lnTo>
                  <a:lnTo>
                    <a:pt x="9" y="386"/>
                  </a:lnTo>
                  <a:lnTo>
                    <a:pt x="5" y="380"/>
                  </a:lnTo>
                  <a:lnTo>
                    <a:pt x="4" y="376"/>
                  </a:lnTo>
                  <a:lnTo>
                    <a:pt x="2" y="370"/>
                  </a:lnTo>
                  <a:lnTo>
                    <a:pt x="0" y="366"/>
                  </a:lnTo>
                  <a:lnTo>
                    <a:pt x="0" y="363"/>
                  </a:lnTo>
                  <a:lnTo>
                    <a:pt x="0" y="359"/>
                  </a:lnTo>
                  <a:lnTo>
                    <a:pt x="0" y="351"/>
                  </a:lnTo>
                  <a:lnTo>
                    <a:pt x="2" y="343"/>
                  </a:lnTo>
                  <a:lnTo>
                    <a:pt x="7" y="338"/>
                  </a:lnTo>
                  <a:lnTo>
                    <a:pt x="9" y="334"/>
                  </a:lnTo>
                  <a:lnTo>
                    <a:pt x="13" y="330"/>
                  </a:lnTo>
                  <a:lnTo>
                    <a:pt x="17" y="328"/>
                  </a:lnTo>
                  <a:lnTo>
                    <a:pt x="21" y="324"/>
                  </a:lnTo>
                  <a:lnTo>
                    <a:pt x="27" y="322"/>
                  </a:lnTo>
                  <a:lnTo>
                    <a:pt x="30" y="318"/>
                  </a:lnTo>
                  <a:lnTo>
                    <a:pt x="36" y="317"/>
                  </a:lnTo>
                  <a:lnTo>
                    <a:pt x="44" y="315"/>
                  </a:lnTo>
                  <a:lnTo>
                    <a:pt x="50" y="313"/>
                  </a:lnTo>
                  <a:lnTo>
                    <a:pt x="57" y="313"/>
                  </a:lnTo>
                  <a:lnTo>
                    <a:pt x="105" y="307"/>
                  </a:lnTo>
                  <a:lnTo>
                    <a:pt x="153" y="301"/>
                  </a:lnTo>
                  <a:lnTo>
                    <a:pt x="201" y="294"/>
                  </a:lnTo>
                  <a:lnTo>
                    <a:pt x="249" y="288"/>
                  </a:lnTo>
                  <a:lnTo>
                    <a:pt x="297" y="280"/>
                  </a:lnTo>
                  <a:lnTo>
                    <a:pt x="343" y="272"/>
                  </a:lnTo>
                  <a:lnTo>
                    <a:pt x="391" y="263"/>
                  </a:lnTo>
                  <a:lnTo>
                    <a:pt x="439" y="253"/>
                  </a:lnTo>
                  <a:lnTo>
                    <a:pt x="487" y="244"/>
                  </a:lnTo>
                  <a:lnTo>
                    <a:pt x="535" y="234"/>
                  </a:lnTo>
                  <a:lnTo>
                    <a:pt x="585" y="223"/>
                  </a:lnTo>
                  <a:lnTo>
                    <a:pt x="633" y="211"/>
                  </a:lnTo>
                  <a:lnTo>
                    <a:pt x="681" y="199"/>
                  </a:lnTo>
                  <a:lnTo>
                    <a:pt x="729" y="186"/>
                  </a:lnTo>
                  <a:lnTo>
                    <a:pt x="777" y="173"/>
                  </a:lnTo>
                  <a:lnTo>
                    <a:pt x="827" y="159"/>
                  </a:lnTo>
                  <a:lnTo>
                    <a:pt x="867" y="148"/>
                  </a:lnTo>
                  <a:lnTo>
                    <a:pt x="904" y="138"/>
                  </a:lnTo>
                  <a:lnTo>
                    <a:pt x="940" y="127"/>
                  </a:lnTo>
                  <a:lnTo>
                    <a:pt x="977" y="117"/>
                  </a:lnTo>
                  <a:lnTo>
                    <a:pt x="1009" y="107"/>
                  </a:lnTo>
                  <a:lnTo>
                    <a:pt x="1040" y="98"/>
                  </a:lnTo>
                  <a:lnTo>
                    <a:pt x="1069" y="90"/>
                  </a:lnTo>
                  <a:lnTo>
                    <a:pt x="1098" y="80"/>
                  </a:lnTo>
                  <a:lnTo>
                    <a:pt x="1123" y="73"/>
                  </a:lnTo>
                  <a:lnTo>
                    <a:pt x="1148" y="67"/>
                  </a:lnTo>
                  <a:lnTo>
                    <a:pt x="1171" y="59"/>
                  </a:lnTo>
                  <a:lnTo>
                    <a:pt x="1192" y="54"/>
                  </a:lnTo>
                  <a:lnTo>
                    <a:pt x="1211" y="48"/>
                  </a:lnTo>
                  <a:lnTo>
                    <a:pt x="1228" y="42"/>
                  </a:lnTo>
                  <a:lnTo>
                    <a:pt x="1244" y="38"/>
                  </a:lnTo>
                  <a:lnTo>
                    <a:pt x="1257" y="34"/>
                  </a:lnTo>
                  <a:lnTo>
                    <a:pt x="1272" y="27"/>
                  </a:lnTo>
                  <a:lnTo>
                    <a:pt x="1288" y="19"/>
                  </a:lnTo>
                  <a:lnTo>
                    <a:pt x="1301" y="13"/>
                  </a:lnTo>
                  <a:lnTo>
                    <a:pt x="1315" y="9"/>
                  </a:lnTo>
                  <a:lnTo>
                    <a:pt x="1326" y="6"/>
                  </a:lnTo>
                  <a:lnTo>
                    <a:pt x="1338" y="2"/>
                  </a:lnTo>
                  <a:lnTo>
                    <a:pt x="1349" y="2"/>
                  </a:lnTo>
                  <a:lnTo>
                    <a:pt x="1359" y="0"/>
                  </a:lnTo>
                  <a:lnTo>
                    <a:pt x="1359" y="0"/>
                  </a:lnTo>
                  <a:lnTo>
                    <a:pt x="135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3659181" y="4355095"/>
              <a:ext cx="379725" cy="106523"/>
            </a:xfrm>
            <a:custGeom>
              <a:avLst/>
              <a:gdLst/>
              <a:ahLst/>
              <a:cxnLst>
                <a:cxn ang="0">
                  <a:pos x="877" y="0"/>
                </a:cxn>
                <a:cxn ang="0">
                  <a:pos x="908" y="4"/>
                </a:cxn>
                <a:cxn ang="0">
                  <a:pos x="946" y="10"/>
                </a:cxn>
                <a:cxn ang="0">
                  <a:pos x="994" y="19"/>
                </a:cxn>
                <a:cxn ang="0">
                  <a:pos x="1050" y="35"/>
                </a:cxn>
                <a:cxn ang="0">
                  <a:pos x="1113" y="54"/>
                </a:cxn>
                <a:cxn ang="0">
                  <a:pos x="1163" y="75"/>
                </a:cxn>
                <a:cxn ang="0">
                  <a:pos x="1201" y="94"/>
                </a:cxn>
                <a:cxn ang="0">
                  <a:pos x="1230" y="115"/>
                </a:cxn>
                <a:cxn ang="0">
                  <a:pos x="1248" y="133"/>
                </a:cxn>
                <a:cxn ang="0">
                  <a:pos x="1253" y="152"/>
                </a:cxn>
                <a:cxn ang="0">
                  <a:pos x="1246" y="177"/>
                </a:cxn>
                <a:cxn ang="0">
                  <a:pos x="1225" y="202"/>
                </a:cxn>
                <a:cxn ang="0">
                  <a:pos x="1190" y="223"/>
                </a:cxn>
                <a:cxn ang="0">
                  <a:pos x="1142" y="242"/>
                </a:cxn>
                <a:cxn ang="0">
                  <a:pos x="1081" y="259"/>
                </a:cxn>
                <a:cxn ang="0">
                  <a:pos x="1006" y="275"/>
                </a:cxn>
                <a:cxn ang="0">
                  <a:pos x="937" y="290"/>
                </a:cxn>
                <a:cxn ang="0">
                  <a:pos x="875" y="305"/>
                </a:cxn>
                <a:cxn ang="0">
                  <a:pos x="844" y="315"/>
                </a:cxn>
                <a:cxn ang="0">
                  <a:pos x="798" y="327"/>
                </a:cxn>
                <a:cxn ang="0">
                  <a:pos x="737" y="344"/>
                </a:cxn>
                <a:cxn ang="0">
                  <a:pos x="662" y="365"/>
                </a:cxn>
                <a:cxn ang="0">
                  <a:pos x="570" y="388"/>
                </a:cxn>
                <a:cxn ang="0">
                  <a:pos x="501" y="405"/>
                </a:cxn>
                <a:cxn ang="0">
                  <a:pos x="451" y="415"/>
                </a:cxn>
                <a:cxn ang="0">
                  <a:pos x="409" y="423"/>
                </a:cxn>
                <a:cxn ang="0">
                  <a:pos x="372" y="426"/>
                </a:cxn>
                <a:cxn ang="0">
                  <a:pos x="341" y="430"/>
                </a:cxn>
                <a:cxn ang="0">
                  <a:pos x="293" y="430"/>
                </a:cxn>
                <a:cxn ang="0">
                  <a:pos x="209" y="424"/>
                </a:cxn>
                <a:cxn ang="0">
                  <a:pos x="138" y="411"/>
                </a:cxn>
                <a:cxn ang="0">
                  <a:pos x="90" y="392"/>
                </a:cxn>
                <a:cxn ang="0">
                  <a:pos x="55" y="373"/>
                </a:cxn>
                <a:cxn ang="0">
                  <a:pos x="31" y="353"/>
                </a:cxn>
                <a:cxn ang="0">
                  <a:pos x="11" y="336"/>
                </a:cxn>
                <a:cxn ang="0">
                  <a:pos x="2" y="317"/>
                </a:cxn>
                <a:cxn ang="0">
                  <a:pos x="0" y="294"/>
                </a:cxn>
                <a:cxn ang="0">
                  <a:pos x="11" y="269"/>
                </a:cxn>
                <a:cxn ang="0">
                  <a:pos x="36" y="248"/>
                </a:cxn>
                <a:cxn ang="0">
                  <a:pos x="75" y="231"/>
                </a:cxn>
                <a:cxn ang="0">
                  <a:pos x="125" y="219"/>
                </a:cxn>
                <a:cxn ang="0">
                  <a:pos x="188" y="211"/>
                </a:cxn>
                <a:cxn ang="0">
                  <a:pos x="407" y="152"/>
                </a:cxn>
                <a:cxn ang="0">
                  <a:pos x="626" y="79"/>
                </a:cxn>
                <a:cxn ang="0">
                  <a:pos x="787" y="19"/>
                </a:cxn>
                <a:cxn ang="0">
                  <a:pos x="812" y="12"/>
                </a:cxn>
                <a:cxn ang="0">
                  <a:pos x="833" y="6"/>
                </a:cxn>
                <a:cxn ang="0">
                  <a:pos x="848" y="2"/>
                </a:cxn>
                <a:cxn ang="0">
                  <a:pos x="860" y="0"/>
                </a:cxn>
                <a:cxn ang="0">
                  <a:pos x="862" y="0"/>
                </a:cxn>
              </a:cxnLst>
              <a:rect l="0" t="0" r="r" b="b"/>
              <a:pathLst>
                <a:path w="1253" h="430">
                  <a:moveTo>
                    <a:pt x="862" y="0"/>
                  </a:moveTo>
                  <a:lnTo>
                    <a:pt x="869" y="0"/>
                  </a:lnTo>
                  <a:lnTo>
                    <a:pt x="877" y="0"/>
                  </a:lnTo>
                  <a:lnTo>
                    <a:pt x="887" y="0"/>
                  </a:lnTo>
                  <a:lnTo>
                    <a:pt x="896" y="2"/>
                  </a:lnTo>
                  <a:lnTo>
                    <a:pt x="908" y="4"/>
                  </a:lnTo>
                  <a:lnTo>
                    <a:pt x="919" y="6"/>
                  </a:lnTo>
                  <a:lnTo>
                    <a:pt x="933" y="8"/>
                  </a:lnTo>
                  <a:lnTo>
                    <a:pt x="946" y="10"/>
                  </a:lnTo>
                  <a:lnTo>
                    <a:pt x="962" y="14"/>
                  </a:lnTo>
                  <a:lnTo>
                    <a:pt x="977" y="16"/>
                  </a:lnTo>
                  <a:lnTo>
                    <a:pt x="994" y="19"/>
                  </a:lnTo>
                  <a:lnTo>
                    <a:pt x="1011" y="25"/>
                  </a:lnTo>
                  <a:lnTo>
                    <a:pt x="1031" y="29"/>
                  </a:lnTo>
                  <a:lnTo>
                    <a:pt x="1050" y="35"/>
                  </a:lnTo>
                  <a:lnTo>
                    <a:pt x="1071" y="41"/>
                  </a:lnTo>
                  <a:lnTo>
                    <a:pt x="1094" y="46"/>
                  </a:lnTo>
                  <a:lnTo>
                    <a:pt x="1113" y="54"/>
                  </a:lnTo>
                  <a:lnTo>
                    <a:pt x="1130" y="62"/>
                  </a:lnTo>
                  <a:lnTo>
                    <a:pt x="1148" y="67"/>
                  </a:lnTo>
                  <a:lnTo>
                    <a:pt x="1163" y="75"/>
                  </a:lnTo>
                  <a:lnTo>
                    <a:pt x="1177" y="81"/>
                  </a:lnTo>
                  <a:lnTo>
                    <a:pt x="1190" y="89"/>
                  </a:lnTo>
                  <a:lnTo>
                    <a:pt x="1201" y="94"/>
                  </a:lnTo>
                  <a:lnTo>
                    <a:pt x="1213" y="102"/>
                  </a:lnTo>
                  <a:lnTo>
                    <a:pt x="1223" y="108"/>
                  </a:lnTo>
                  <a:lnTo>
                    <a:pt x="1230" y="115"/>
                  </a:lnTo>
                  <a:lnTo>
                    <a:pt x="1236" y="121"/>
                  </a:lnTo>
                  <a:lnTo>
                    <a:pt x="1242" y="127"/>
                  </a:lnTo>
                  <a:lnTo>
                    <a:pt x="1248" y="133"/>
                  </a:lnTo>
                  <a:lnTo>
                    <a:pt x="1249" y="140"/>
                  </a:lnTo>
                  <a:lnTo>
                    <a:pt x="1251" y="146"/>
                  </a:lnTo>
                  <a:lnTo>
                    <a:pt x="1253" y="152"/>
                  </a:lnTo>
                  <a:lnTo>
                    <a:pt x="1251" y="161"/>
                  </a:lnTo>
                  <a:lnTo>
                    <a:pt x="1249" y="169"/>
                  </a:lnTo>
                  <a:lnTo>
                    <a:pt x="1246" y="177"/>
                  </a:lnTo>
                  <a:lnTo>
                    <a:pt x="1240" y="185"/>
                  </a:lnTo>
                  <a:lnTo>
                    <a:pt x="1234" y="194"/>
                  </a:lnTo>
                  <a:lnTo>
                    <a:pt x="1225" y="202"/>
                  </a:lnTo>
                  <a:lnTo>
                    <a:pt x="1215" y="208"/>
                  </a:lnTo>
                  <a:lnTo>
                    <a:pt x="1203" y="215"/>
                  </a:lnTo>
                  <a:lnTo>
                    <a:pt x="1190" y="223"/>
                  </a:lnTo>
                  <a:lnTo>
                    <a:pt x="1177" y="229"/>
                  </a:lnTo>
                  <a:lnTo>
                    <a:pt x="1161" y="236"/>
                  </a:lnTo>
                  <a:lnTo>
                    <a:pt x="1142" y="242"/>
                  </a:lnTo>
                  <a:lnTo>
                    <a:pt x="1125" y="248"/>
                  </a:lnTo>
                  <a:lnTo>
                    <a:pt x="1104" y="254"/>
                  </a:lnTo>
                  <a:lnTo>
                    <a:pt x="1081" y="259"/>
                  </a:lnTo>
                  <a:lnTo>
                    <a:pt x="1058" y="265"/>
                  </a:lnTo>
                  <a:lnTo>
                    <a:pt x="1031" y="269"/>
                  </a:lnTo>
                  <a:lnTo>
                    <a:pt x="1006" y="275"/>
                  </a:lnTo>
                  <a:lnTo>
                    <a:pt x="983" y="281"/>
                  </a:lnTo>
                  <a:lnTo>
                    <a:pt x="960" y="284"/>
                  </a:lnTo>
                  <a:lnTo>
                    <a:pt x="937" y="290"/>
                  </a:lnTo>
                  <a:lnTo>
                    <a:pt x="915" y="294"/>
                  </a:lnTo>
                  <a:lnTo>
                    <a:pt x="894" y="300"/>
                  </a:lnTo>
                  <a:lnTo>
                    <a:pt x="875" y="305"/>
                  </a:lnTo>
                  <a:lnTo>
                    <a:pt x="866" y="307"/>
                  </a:lnTo>
                  <a:lnTo>
                    <a:pt x="856" y="311"/>
                  </a:lnTo>
                  <a:lnTo>
                    <a:pt x="844" y="315"/>
                  </a:lnTo>
                  <a:lnTo>
                    <a:pt x="829" y="319"/>
                  </a:lnTo>
                  <a:lnTo>
                    <a:pt x="814" y="323"/>
                  </a:lnTo>
                  <a:lnTo>
                    <a:pt x="798" y="327"/>
                  </a:lnTo>
                  <a:lnTo>
                    <a:pt x="779" y="332"/>
                  </a:lnTo>
                  <a:lnTo>
                    <a:pt x="758" y="338"/>
                  </a:lnTo>
                  <a:lnTo>
                    <a:pt x="737" y="344"/>
                  </a:lnTo>
                  <a:lnTo>
                    <a:pt x="714" y="352"/>
                  </a:lnTo>
                  <a:lnTo>
                    <a:pt x="689" y="357"/>
                  </a:lnTo>
                  <a:lnTo>
                    <a:pt x="662" y="365"/>
                  </a:lnTo>
                  <a:lnTo>
                    <a:pt x="633" y="373"/>
                  </a:lnTo>
                  <a:lnTo>
                    <a:pt x="603" y="380"/>
                  </a:lnTo>
                  <a:lnTo>
                    <a:pt x="570" y="388"/>
                  </a:lnTo>
                  <a:lnTo>
                    <a:pt x="537" y="398"/>
                  </a:lnTo>
                  <a:lnTo>
                    <a:pt x="518" y="401"/>
                  </a:lnTo>
                  <a:lnTo>
                    <a:pt x="501" y="405"/>
                  </a:lnTo>
                  <a:lnTo>
                    <a:pt x="484" y="407"/>
                  </a:lnTo>
                  <a:lnTo>
                    <a:pt x="468" y="411"/>
                  </a:lnTo>
                  <a:lnTo>
                    <a:pt x="451" y="415"/>
                  </a:lnTo>
                  <a:lnTo>
                    <a:pt x="437" y="417"/>
                  </a:lnTo>
                  <a:lnTo>
                    <a:pt x="422" y="419"/>
                  </a:lnTo>
                  <a:lnTo>
                    <a:pt x="409" y="423"/>
                  </a:lnTo>
                  <a:lnTo>
                    <a:pt x="395" y="424"/>
                  </a:lnTo>
                  <a:lnTo>
                    <a:pt x="384" y="424"/>
                  </a:lnTo>
                  <a:lnTo>
                    <a:pt x="372" y="426"/>
                  </a:lnTo>
                  <a:lnTo>
                    <a:pt x="361" y="428"/>
                  </a:lnTo>
                  <a:lnTo>
                    <a:pt x="351" y="428"/>
                  </a:lnTo>
                  <a:lnTo>
                    <a:pt x="341" y="430"/>
                  </a:lnTo>
                  <a:lnTo>
                    <a:pt x="332" y="430"/>
                  </a:lnTo>
                  <a:lnTo>
                    <a:pt x="324" y="430"/>
                  </a:lnTo>
                  <a:lnTo>
                    <a:pt x="293" y="430"/>
                  </a:lnTo>
                  <a:lnTo>
                    <a:pt x="265" y="428"/>
                  </a:lnTo>
                  <a:lnTo>
                    <a:pt x="236" y="428"/>
                  </a:lnTo>
                  <a:lnTo>
                    <a:pt x="209" y="424"/>
                  </a:lnTo>
                  <a:lnTo>
                    <a:pt x="184" y="421"/>
                  </a:lnTo>
                  <a:lnTo>
                    <a:pt x="161" y="417"/>
                  </a:lnTo>
                  <a:lnTo>
                    <a:pt x="138" y="411"/>
                  </a:lnTo>
                  <a:lnTo>
                    <a:pt x="117" y="403"/>
                  </a:lnTo>
                  <a:lnTo>
                    <a:pt x="103" y="398"/>
                  </a:lnTo>
                  <a:lnTo>
                    <a:pt x="90" y="392"/>
                  </a:lnTo>
                  <a:lnTo>
                    <a:pt x="78" y="386"/>
                  </a:lnTo>
                  <a:lnTo>
                    <a:pt x="67" y="378"/>
                  </a:lnTo>
                  <a:lnTo>
                    <a:pt x="55" y="373"/>
                  </a:lnTo>
                  <a:lnTo>
                    <a:pt x="46" y="367"/>
                  </a:lnTo>
                  <a:lnTo>
                    <a:pt x="38" y="361"/>
                  </a:lnTo>
                  <a:lnTo>
                    <a:pt x="31" y="353"/>
                  </a:lnTo>
                  <a:lnTo>
                    <a:pt x="23" y="348"/>
                  </a:lnTo>
                  <a:lnTo>
                    <a:pt x="17" y="342"/>
                  </a:lnTo>
                  <a:lnTo>
                    <a:pt x="11" y="336"/>
                  </a:lnTo>
                  <a:lnTo>
                    <a:pt x="7" y="329"/>
                  </a:lnTo>
                  <a:lnTo>
                    <a:pt x="4" y="323"/>
                  </a:lnTo>
                  <a:lnTo>
                    <a:pt x="2" y="317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294"/>
                  </a:lnTo>
                  <a:lnTo>
                    <a:pt x="2" y="286"/>
                  </a:lnTo>
                  <a:lnTo>
                    <a:pt x="6" y="277"/>
                  </a:lnTo>
                  <a:lnTo>
                    <a:pt x="11" y="269"/>
                  </a:lnTo>
                  <a:lnTo>
                    <a:pt x="19" y="261"/>
                  </a:lnTo>
                  <a:lnTo>
                    <a:pt x="27" y="254"/>
                  </a:lnTo>
                  <a:lnTo>
                    <a:pt x="36" y="248"/>
                  </a:lnTo>
                  <a:lnTo>
                    <a:pt x="48" y="240"/>
                  </a:lnTo>
                  <a:lnTo>
                    <a:pt x="59" y="234"/>
                  </a:lnTo>
                  <a:lnTo>
                    <a:pt x="75" y="231"/>
                  </a:lnTo>
                  <a:lnTo>
                    <a:pt x="90" y="225"/>
                  </a:lnTo>
                  <a:lnTo>
                    <a:pt x="107" y="221"/>
                  </a:lnTo>
                  <a:lnTo>
                    <a:pt x="125" y="219"/>
                  </a:lnTo>
                  <a:lnTo>
                    <a:pt x="144" y="215"/>
                  </a:lnTo>
                  <a:lnTo>
                    <a:pt x="167" y="213"/>
                  </a:lnTo>
                  <a:lnTo>
                    <a:pt x="188" y="211"/>
                  </a:lnTo>
                  <a:lnTo>
                    <a:pt x="261" y="194"/>
                  </a:lnTo>
                  <a:lnTo>
                    <a:pt x="334" y="173"/>
                  </a:lnTo>
                  <a:lnTo>
                    <a:pt x="407" y="152"/>
                  </a:lnTo>
                  <a:lnTo>
                    <a:pt x="480" y="129"/>
                  </a:lnTo>
                  <a:lnTo>
                    <a:pt x="553" y="106"/>
                  </a:lnTo>
                  <a:lnTo>
                    <a:pt x="626" y="79"/>
                  </a:lnTo>
                  <a:lnTo>
                    <a:pt x="697" y="54"/>
                  </a:lnTo>
                  <a:lnTo>
                    <a:pt x="768" y="25"/>
                  </a:lnTo>
                  <a:lnTo>
                    <a:pt x="787" y="19"/>
                  </a:lnTo>
                  <a:lnTo>
                    <a:pt x="796" y="16"/>
                  </a:lnTo>
                  <a:lnTo>
                    <a:pt x="804" y="14"/>
                  </a:lnTo>
                  <a:lnTo>
                    <a:pt x="812" y="12"/>
                  </a:lnTo>
                  <a:lnTo>
                    <a:pt x="819" y="8"/>
                  </a:lnTo>
                  <a:lnTo>
                    <a:pt x="827" y="6"/>
                  </a:lnTo>
                  <a:lnTo>
                    <a:pt x="833" y="6"/>
                  </a:lnTo>
                  <a:lnTo>
                    <a:pt x="839" y="4"/>
                  </a:lnTo>
                  <a:lnTo>
                    <a:pt x="844" y="2"/>
                  </a:lnTo>
                  <a:lnTo>
                    <a:pt x="848" y="2"/>
                  </a:lnTo>
                  <a:lnTo>
                    <a:pt x="852" y="0"/>
                  </a:lnTo>
                  <a:lnTo>
                    <a:pt x="856" y="0"/>
                  </a:lnTo>
                  <a:lnTo>
                    <a:pt x="860" y="0"/>
                  </a:lnTo>
                  <a:lnTo>
                    <a:pt x="862" y="0"/>
                  </a:lnTo>
                  <a:lnTo>
                    <a:pt x="862" y="0"/>
                  </a:lnTo>
                  <a:lnTo>
                    <a:pt x="86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3659181" y="4576563"/>
              <a:ext cx="372457" cy="98596"/>
            </a:xfrm>
            <a:custGeom>
              <a:avLst/>
              <a:gdLst/>
              <a:ahLst/>
              <a:cxnLst>
                <a:cxn ang="0">
                  <a:pos x="902" y="2"/>
                </a:cxn>
                <a:cxn ang="0">
                  <a:pos x="937" y="7"/>
                </a:cxn>
                <a:cxn ang="0">
                  <a:pos x="979" y="21"/>
                </a:cxn>
                <a:cxn ang="0">
                  <a:pos x="1023" y="40"/>
                </a:cxn>
                <a:cxn ang="0">
                  <a:pos x="1075" y="65"/>
                </a:cxn>
                <a:cxn ang="0">
                  <a:pos x="1125" y="98"/>
                </a:cxn>
                <a:cxn ang="0">
                  <a:pos x="1161" y="128"/>
                </a:cxn>
                <a:cxn ang="0">
                  <a:pos x="1190" y="157"/>
                </a:cxn>
                <a:cxn ang="0">
                  <a:pos x="1211" y="184"/>
                </a:cxn>
                <a:cxn ang="0">
                  <a:pos x="1225" y="209"/>
                </a:cxn>
                <a:cxn ang="0">
                  <a:pos x="1228" y="232"/>
                </a:cxn>
                <a:cxn ang="0">
                  <a:pos x="1223" y="261"/>
                </a:cxn>
                <a:cxn ang="0">
                  <a:pos x="1201" y="276"/>
                </a:cxn>
                <a:cxn ang="0">
                  <a:pos x="1140" y="278"/>
                </a:cxn>
                <a:cxn ang="0">
                  <a:pos x="1019" y="284"/>
                </a:cxn>
                <a:cxn ang="0">
                  <a:pos x="904" y="297"/>
                </a:cxn>
                <a:cxn ang="0">
                  <a:pos x="814" y="313"/>
                </a:cxn>
                <a:cxn ang="0">
                  <a:pos x="741" y="326"/>
                </a:cxn>
                <a:cxn ang="0">
                  <a:pos x="674" y="336"/>
                </a:cxn>
                <a:cxn ang="0">
                  <a:pos x="616" y="345"/>
                </a:cxn>
                <a:cxn ang="0">
                  <a:pos x="566" y="355"/>
                </a:cxn>
                <a:cxn ang="0">
                  <a:pos x="522" y="361"/>
                </a:cxn>
                <a:cxn ang="0">
                  <a:pos x="487" y="366"/>
                </a:cxn>
                <a:cxn ang="0">
                  <a:pos x="461" y="372"/>
                </a:cxn>
                <a:cxn ang="0">
                  <a:pos x="441" y="376"/>
                </a:cxn>
                <a:cxn ang="0">
                  <a:pos x="430" y="378"/>
                </a:cxn>
                <a:cxn ang="0">
                  <a:pos x="426" y="378"/>
                </a:cxn>
                <a:cxn ang="0">
                  <a:pos x="340" y="389"/>
                </a:cxn>
                <a:cxn ang="0">
                  <a:pos x="303" y="393"/>
                </a:cxn>
                <a:cxn ang="0">
                  <a:pos x="270" y="397"/>
                </a:cxn>
                <a:cxn ang="0">
                  <a:pos x="244" y="397"/>
                </a:cxn>
                <a:cxn ang="0">
                  <a:pos x="203" y="397"/>
                </a:cxn>
                <a:cxn ang="0">
                  <a:pos x="159" y="391"/>
                </a:cxn>
                <a:cxn ang="0">
                  <a:pos x="121" y="384"/>
                </a:cxn>
                <a:cxn ang="0">
                  <a:pos x="88" y="370"/>
                </a:cxn>
                <a:cxn ang="0">
                  <a:pos x="61" y="353"/>
                </a:cxn>
                <a:cxn ang="0">
                  <a:pos x="36" y="326"/>
                </a:cxn>
                <a:cxn ang="0">
                  <a:pos x="11" y="286"/>
                </a:cxn>
                <a:cxn ang="0">
                  <a:pos x="0" y="246"/>
                </a:cxn>
                <a:cxn ang="0">
                  <a:pos x="0" y="215"/>
                </a:cxn>
                <a:cxn ang="0">
                  <a:pos x="6" y="196"/>
                </a:cxn>
                <a:cxn ang="0">
                  <a:pos x="17" y="182"/>
                </a:cxn>
                <a:cxn ang="0">
                  <a:pos x="34" y="173"/>
                </a:cxn>
                <a:cxn ang="0">
                  <a:pos x="57" y="167"/>
                </a:cxn>
                <a:cxn ang="0">
                  <a:pos x="155" y="157"/>
                </a:cxn>
                <a:cxn ang="0">
                  <a:pos x="386" y="121"/>
                </a:cxn>
                <a:cxn ang="0">
                  <a:pos x="497" y="98"/>
                </a:cxn>
                <a:cxn ang="0">
                  <a:pos x="604" y="69"/>
                </a:cxn>
                <a:cxn ang="0">
                  <a:pos x="691" y="40"/>
                </a:cxn>
                <a:cxn ang="0">
                  <a:pos x="743" y="25"/>
                </a:cxn>
                <a:cxn ang="0">
                  <a:pos x="787" y="13"/>
                </a:cxn>
                <a:cxn ang="0">
                  <a:pos x="825" y="6"/>
                </a:cxn>
                <a:cxn ang="0">
                  <a:pos x="856" y="2"/>
                </a:cxn>
                <a:cxn ang="0">
                  <a:pos x="881" y="0"/>
                </a:cxn>
              </a:cxnLst>
              <a:rect l="0" t="0" r="r" b="b"/>
              <a:pathLst>
                <a:path w="1228" h="397">
                  <a:moveTo>
                    <a:pt x="881" y="0"/>
                  </a:moveTo>
                  <a:lnTo>
                    <a:pt x="891" y="0"/>
                  </a:lnTo>
                  <a:lnTo>
                    <a:pt x="902" y="2"/>
                  </a:lnTo>
                  <a:lnTo>
                    <a:pt x="914" y="2"/>
                  </a:lnTo>
                  <a:lnTo>
                    <a:pt x="925" y="6"/>
                  </a:lnTo>
                  <a:lnTo>
                    <a:pt x="937" y="7"/>
                  </a:lnTo>
                  <a:lnTo>
                    <a:pt x="950" y="11"/>
                  </a:lnTo>
                  <a:lnTo>
                    <a:pt x="963" y="15"/>
                  </a:lnTo>
                  <a:lnTo>
                    <a:pt x="979" y="21"/>
                  </a:lnTo>
                  <a:lnTo>
                    <a:pt x="992" y="27"/>
                  </a:lnTo>
                  <a:lnTo>
                    <a:pt x="1008" y="32"/>
                  </a:lnTo>
                  <a:lnTo>
                    <a:pt x="1023" y="40"/>
                  </a:lnTo>
                  <a:lnTo>
                    <a:pt x="1040" y="48"/>
                  </a:lnTo>
                  <a:lnTo>
                    <a:pt x="1058" y="55"/>
                  </a:lnTo>
                  <a:lnTo>
                    <a:pt x="1075" y="65"/>
                  </a:lnTo>
                  <a:lnTo>
                    <a:pt x="1092" y="75"/>
                  </a:lnTo>
                  <a:lnTo>
                    <a:pt x="1111" y="86"/>
                  </a:lnTo>
                  <a:lnTo>
                    <a:pt x="1125" y="98"/>
                  </a:lnTo>
                  <a:lnTo>
                    <a:pt x="1138" y="107"/>
                  </a:lnTo>
                  <a:lnTo>
                    <a:pt x="1150" y="119"/>
                  </a:lnTo>
                  <a:lnTo>
                    <a:pt x="1161" y="128"/>
                  </a:lnTo>
                  <a:lnTo>
                    <a:pt x="1173" y="138"/>
                  </a:lnTo>
                  <a:lnTo>
                    <a:pt x="1182" y="148"/>
                  </a:lnTo>
                  <a:lnTo>
                    <a:pt x="1190" y="157"/>
                  </a:lnTo>
                  <a:lnTo>
                    <a:pt x="1198" y="167"/>
                  </a:lnTo>
                  <a:lnTo>
                    <a:pt x="1205" y="176"/>
                  </a:lnTo>
                  <a:lnTo>
                    <a:pt x="1211" y="184"/>
                  </a:lnTo>
                  <a:lnTo>
                    <a:pt x="1217" y="192"/>
                  </a:lnTo>
                  <a:lnTo>
                    <a:pt x="1221" y="201"/>
                  </a:lnTo>
                  <a:lnTo>
                    <a:pt x="1225" y="209"/>
                  </a:lnTo>
                  <a:lnTo>
                    <a:pt x="1226" y="217"/>
                  </a:lnTo>
                  <a:lnTo>
                    <a:pt x="1228" y="224"/>
                  </a:lnTo>
                  <a:lnTo>
                    <a:pt x="1228" y="232"/>
                  </a:lnTo>
                  <a:lnTo>
                    <a:pt x="1228" y="244"/>
                  </a:lnTo>
                  <a:lnTo>
                    <a:pt x="1226" y="253"/>
                  </a:lnTo>
                  <a:lnTo>
                    <a:pt x="1223" y="261"/>
                  </a:lnTo>
                  <a:lnTo>
                    <a:pt x="1217" y="269"/>
                  </a:lnTo>
                  <a:lnTo>
                    <a:pt x="1209" y="272"/>
                  </a:lnTo>
                  <a:lnTo>
                    <a:pt x="1201" y="276"/>
                  </a:lnTo>
                  <a:lnTo>
                    <a:pt x="1192" y="278"/>
                  </a:lnTo>
                  <a:lnTo>
                    <a:pt x="1182" y="278"/>
                  </a:lnTo>
                  <a:lnTo>
                    <a:pt x="1140" y="278"/>
                  </a:lnTo>
                  <a:lnTo>
                    <a:pt x="1098" y="280"/>
                  </a:lnTo>
                  <a:lnTo>
                    <a:pt x="1058" y="282"/>
                  </a:lnTo>
                  <a:lnTo>
                    <a:pt x="1019" y="284"/>
                  </a:lnTo>
                  <a:lnTo>
                    <a:pt x="979" y="288"/>
                  </a:lnTo>
                  <a:lnTo>
                    <a:pt x="940" y="292"/>
                  </a:lnTo>
                  <a:lnTo>
                    <a:pt x="904" y="297"/>
                  </a:lnTo>
                  <a:lnTo>
                    <a:pt x="867" y="305"/>
                  </a:lnTo>
                  <a:lnTo>
                    <a:pt x="841" y="309"/>
                  </a:lnTo>
                  <a:lnTo>
                    <a:pt x="814" y="313"/>
                  </a:lnTo>
                  <a:lnTo>
                    <a:pt x="789" y="318"/>
                  </a:lnTo>
                  <a:lnTo>
                    <a:pt x="764" y="322"/>
                  </a:lnTo>
                  <a:lnTo>
                    <a:pt x="741" y="326"/>
                  </a:lnTo>
                  <a:lnTo>
                    <a:pt x="718" y="330"/>
                  </a:lnTo>
                  <a:lnTo>
                    <a:pt x="695" y="332"/>
                  </a:lnTo>
                  <a:lnTo>
                    <a:pt x="674" y="336"/>
                  </a:lnTo>
                  <a:lnTo>
                    <a:pt x="654" y="340"/>
                  </a:lnTo>
                  <a:lnTo>
                    <a:pt x="635" y="343"/>
                  </a:lnTo>
                  <a:lnTo>
                    <a:pt x="616" y="345"/>
                  </a:lnTo>
                  <a:lnTo>
                    <a:pt x="599" y="349"/>
                  </a:lnTo>
                  <a:lnTo>
                    <a:pt x="581" y="351"/>
                  </a:lnTo>
                  <a:lnTo>
                    <a:pt x="566" y="355"/>
                  </a:lnTo>
                  <a:lnTo>
                    <a:pt x="551" y="357"/>
                  </a:lnTo>
                  <a:lnTo>
                    <a:pt x="535" y="359"/>
                  </a:lnTo>
                  <a:lnTo>
                    <a:pt x="522" y="361"/>
                  </a:lnTo>
                  <a:lnTo>
                    <a:pt x="510" y="363"/>
                  </a:lnTo>
                  <a:lnTo>
                    <a:pt x="499" y="365"/>
                  </a:lnTo>
                  <a:lnTo>
                    <a:pt x="487" y="366"/>
                  </a:lnTo>
                  <a:lnTo>
                    <a:pt x="478" y="368"/>
                  </a:lnTo>
                  <a:lnTo>
                    <a:pt x="468" y="370"/>
                  </a:lnTo>
                  <a:lnTo>
                    <a:pt x="461" y="372"/>
                  </a:lnTo>
                  <a:lnTo>
                    <a:pt x="453" y="372"/>
                  </a:lnTo>
                  <a:lnTo>
                    <a:pt x="447" y="374"/>
                  </a:lnTo>
                  <a:lnTo>
                    <a:pt x="441" y="376"/>
                  </a:lnTo>
                  <a:lnTo>
                    <a:pt x="436" y="376"/>
                  </a:lnTo>
                  <a:lnTo>
                    <a:pt x="432" y="376"/>
                  </a:lnTo>
                  <a:lnTo>
                    <a:pt x="430" y="378"/>
                  </a:lnTo>
                  <a:lnTo>
                    <a:pt x="426" y="378"/>
                  </a:lnTo>
                  <a:lnTo>
                    <a:pt x="426" y="378"/>
                  </a:lnTo>
                  <a:lnTo>
                    <a:pt x="426" y="378"/>
                  </a:lnTo>
                  <a:lnTo>
                    <a:pt x="395" y="382"/>
                  </a:lnTo>
                  <a:lnTo>
                    <a:pt x="366" y="388"/>
                  </a:lnTo>
                  <a:lnTo>
                    <a:pt x="340" y="389"/>
                  </a:lnTo>
                  <a:lnTo>
                    <a:pt x="326" y="391"/>
                  </a:lnTo>
                  <a:lnTo>
                    <a:pt x="315" y="393"/>
                  </a:lnTo>
                  <a:lnTo>
                    <a:pt x="303" y="393"/>
                  </a:lnTo>
                  <a:lnTo>
                    <a:pt x="292" y="395"/>
                  </a:lnTo>
                  <a:lnTo>
                    <a:pt x="282" y="395"/>
                  </a:lnTo>
                  <a:lnTo>
                    <a:pt x="270" y="397"/>
                  </a:lnTo>
                  <a:lnTo>
                    <a:pt x="261" y="397"/>
                  </a:lnTo>
                  <a:lnTo>
                    <a:pt x="253" y="397"/>
                  </a:lnTo>
                  <a:lnTo>
                    <a:pt x="244" y="397"/>
                  </a:lnTo>
                  <a:lnTo>
                    <a:pt x="236" y="397"/>
                  </a:lnTo>
                  <a:lnTo>
                    <a:pt x="219" y="397"/>
                  </a:lnTo>
                  <a:lnTo>
                    <a:pt x="203" y="397"/>
                  </a:lnTo>
                  <a:lnTo>
                    <a:pt x="188" y="395"/>
                  </a:lnTo>
                  <a:lnTo>
                    <a:pt x="174" y="393"/>
                  </a:lnTo>
                  <a:lnTo>
                    <a:pt x="159" y="391"/>
                  </a:lnTo>
                  <a:lnTo>
                    <a:pt x="146" y="389"/>
                  </a:lnTo>
                  <a:lnTo>
                    <a:pt x="134" y="386"/>
                  </a:lnTo>
                  <a:lnTo>
                    <a:pt x="121" y="384"/>
                  </a:lnTo>
                  <a:lnTo>
                    <a:pt x="109" y="380"/>
                  </a:lnTo>
                  <a:lnTo>
                    <a:pt x="98" y="374"/>
                  </a:lnTo>
                  <a:lnTo>
                    <a:pt x="88" y="370"/>
                  </a:lnTo>
                  <a:lnTo>
                    <a:pt x="78" y="365"/>
                  </a:lnTo>
                  <a:lnTo>
                    <a:pt x="69" y="359"/>
                  </a:lnTo>
                  <a:lnTo>
                    <a:pt x="61" y="353"/>
                  </a:lnTo>
                  <a:lnTo>
                    <a:pt x="54" y="345"/>
                  </a:lnTo>
                  <a:lnTo>
                    <a:pt x="46" y="338"/>
                  </a:lnTo>
                  <a:lnTo>
                    <a:pt x="36" y="326"/>
                  </a:lnTo>
                  <a:lnTo>
                    <a:pt x="27" y="313"/>
                  </a:lnTo>
                  <a:lnTo>
                    <a:pt x="19" y="299"/>
                  </a:lnTo>
                  <a:lnTo>
                    <a:pt x="11" y="286"/>
                  </a:lnTo>
                  <a:lnTo>
                    <a:pt x="7" y="270"/>
                  </a:lnTo>
                  <a:lnTo>
                    <a:pt x="2" y="257"/>
                  </a:lnTo>
                  <a:lnTo>
                    <a:pt x="0" y="246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0" y="215"/>
                  </a:lnTo>
                  <a:lnTo>
                    <a:pt x="2" y="209"/>
                  </a:lnTo>
                  <a:lnTo>
                    <a:pt x="4" y="201"/>
                  </a:lnTo>
                  <a:lnTo>
                    <a:pt x="6" y="196"/>
                  </a:lnTo>
                  <a:lnTo>
                    <a:pt x="9" y="190"/>
                  </a:lnTo>
                  <a:lnTo>
                    <a:pt x="13" y="186"/>
                  </a:lnTo>
                  <a:lnTo>
                    <a:pt x="17" y="182"/>
                  </a:lnTo>
                  <a:lnTo>
                    <a:pt x="23" y="178"/>
                  </a:lnTo>
                  <a:lnTo>
                    <a:pt x="29" y="174"/>
                  </a:lnTo>
                  <a:lnTo>
                    <a:pt x="34" y="173"/>
                  </a:lnTo>
                  <a:lnTo>
                    <a:pt x="42" y="169"/>
                  </a:lnTo>
                  <a:lnTo>
                    <a:pt x="50" y="169"/>
                  </a:lnTo>
                  <a:lnTo>
                    <a:pt x="57" y="167"/>
                  </a:lnTo>
                  <a:lnTo>
                    <a:pt x="67" y="167"/>
                  </a:lnTo>
                  <a:lnTo>
                    <a:pt x="77" y="165"/>
                  </a:lnTo>
                  <a:lnTo>
                    <a:pt x="155" y="157"/>
                  </a:lnTo>
                  <a:lnTo>
                    <a:pt x="234" y="148"/>
                  </a:lnTo>
                  <a:lnTo>
                    <a:pt x="311" y="134"/>
                  </a:lnTo>
                  <a:lnTo>
                    <a:pt x="386" y="121"/>
                  </a:lnTo>
                  <a:lnTo>
                    <a:pt x="424" y="113"/>
                  </a:lnTo>
                  <a:lnTo>
                    <a:pt x="461" y="105"/>
                  </a:lnTo>
                  <a:lnTo>
                    <a:pt x="497" y="98"/>
                  </a:lnTo>
                  <a:lnTo>
                    <a:pt x="533" y="88"/>
                  </a:lnTo>
                  <a:lnTo>
                    <a:pt x="568" y="78"/>
                  </a:lnTo>
                  <a:lnTo>
                    <a:pt x="604" y="69"/>
                  </a:lnTo>
                  <a:lnTo>
                    <a:pt x="639" y="57"/>
                  </a:lnTo>
                  <a:lnTo>
                    <a:pt x="674" y="46"/>
                  </a:lnTo>
                  <a:lnTo>
                    <a:pt x="691" y="40"/>
                  </a:lnTo>
                  <a:lnTo>
                    <a:pt x="710" y="34"/>
                  </a:lnTo>
                  <a:lnTo>
                    <a:pt x="727" y="29"/>
                  </a:lnTo>
                  <a:lnTo>
                    <a:pt x="743" y="25"/>
                  </a:lnTo>
                  <a:lnTo>
                    <a:pt x="758" y="21"/>
                  </a:lnTo>
                  <a:lnTo>
                    <a:pt x="773" y="17"/>
                  </a:lnTo>
                  <a:lnTo>
                    <a:pt x="787" y="13"/>
                  </a:lnTo>
                  <a:lnTo>
                    <a:pt x="800" y="11"/>
                  </a:lnTo>
                  <a:lnTo>
                    <a:pt x="814" y="7"/>
                  </a:lnTo>
                  <a:lnTo>
                    <a:pt x="825" y="6"/>
                  </a:lnTo>
                  <a:lnTo>
                    <a:pt x="837" y="4"/>
                  </a:lnTo>
                  <a:lnTo>
                    <a:pt x="846" y="2"/>
                  </a:lnTo>
                  <a:lnTo>
                    <a:pt x="856" y="2"/>
                  </a:lnTo>
                  <a:lnTo>
                    <a:pt x="866" y="0"/>
                  </a:lnTo>
                  <a:lnTo>
                    <a:pt x="873" y="0"/>
                  </a:lnTo>
                  <a:lnTo>
                    <a:pt x="881" y="0"/>
                  </a:lnTo>
                  <a:lnTo>
                    <a:pt x="88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3963203" y="4671691"/>
              <a:ext cx="342782" cy="269527"/>
            </a:xfrm>
            <a:custGeom>
              <a:avLst/>
              <a:gdLst/>
              <a:ahLst/>
              <a:cxnLst>
                <a:cxn ang="0">
                  <a:pos x="752" y="4"/>
                </a:cxn>
                <a:cxn ang="0">
                  <a:pos x="787" y="15"/>
                </a:cxn>
                <a:cxn ang="0">
                  <a:pos x="827" y="40"/>
                </a:cxn>
                <a:cxn ang="0">
                  <a:pos x="875" y="73"/>
                </a:cxn>
                <a:cxn ang="0">
                  <a:pos x="929" y="117"/>
                </a:cxn>
                <a:cxn ang="0">
                  <a:pos x="988" y="169"/>
                </a:cxn>
                <a:cxn ang="0">
                  <a:pos x="1038" y="219"/>
                </a:cxn>
                <a:cxn ang="0">
                  <a:pos x="1079" y="267"/>
                </a:cxn>
                <a:cxn ang="0">
                  <a:pos x="1107" y="313"/>
                </a:cxn>
                <a:cxn ang="0">
                  <a:pos x="1125" y="361"/>
                </a:cxn>
                <a:cxn ang="0">
                  <a:pos x="1130" y="405"/>
                </a:cxn>
                <a:cxn ang="0">
                  <a:pos x="1127" y="437"/>
                </a:cxn>
                <a:cxn ang="0">
                  <a:pos x="1115" y="466"/>
                </a:cxn>
                <a:cxn ang="0">
                  <a:pos x="1094" y="493"/>
                </a:cxn>
                <a:cxn ang="0">
                  <a:pos x="1067" y="516"/>
                </a:cxn>
                <a:cxn ang="0">
                  <a:pos x="1031" y="537"/>
                </a:cxn>
                <a:cxn ang="0">
                  <a:pos x="915" y="593"/>
                </a:cxn>
                <a:cxn ang="0">
                  <a:pos x="837" y="635"/>
                </a:cxn>
                <a:cxn ang="0">
                  <a:pos x="752" y="681"/>
                </a:cxn>
                <a:cxn ang="0">
                  <a:pos x="664" y="733"/>
                </a:cxn>
                <a:cxn ang="0">
                  <a:pos x="574" y="791"/>
                </a:cxn>
                <a:cxn ang="0">
                  <a:pos x="493" y="844"/>
                </a:cxn>
                <a:cxn ang="0">
                  <a:pos x="418" y="892"/>
                </a:cxn>
                <a:cxn ang="0">
                  <a:pos x="349" y="935"/>
                </a:cxn>
                <a:cxn ang="0">
                  <a:pos x="288" y="973"/>
                </a:cxn>
                <a:cxn ang="0">
                  <a:pos x="232" y="1006"/>
                </a:cxn>
                <a:cxn ang="0">
                  <a:pos x="182" y="1032"/>
                </a:cxn>
                <a:cxn ang="0">
                  <a:pos x="140" y="1054"/>
                </a:cxn>
                <a:cxn ang="0">
                  <a:pos x="103" y="1071"/>
                </a:cxn>
                <a:cxn ang="0">
                  <a:pos x="73" y="1080"/>
                </a:cxn>
                <a:cxn ang="0">
                  <a:pos x="48" y="1086"/>
                </a:cxn>
                <a:cxn ang="0">
                  <a:pos x="27" y="1088"/>
                </a:cxn>
                <a:cxn ang="0">
                  <a:pos x="9" y="1079"/>
                </a:cxn>
                <a:cxn ang="0">
                  <a:pos x="2" y="1057"/>
                </a:cxn>
                <a:cxn ang="0">
                  <a:pos x="2" y="1036"/>
                </a:cxn>
                <a:cxn ang="0">
                  <a:pos x="9" y="1023"/>
                </a:cxn>
                <a:cxn ang="0">
                  <a:pos x="25" y="1015"/>
                </a:cxn>
                <a:cxn ang="0">
                  <a:pos x="176" y="867"/>
                </a:cxn>
                <a:cxn ang="0">
                  <a:pos x="245" y="791"/>
                </a:cxn>
                <a:cxn ang="0">
                  <a:pos x="311" y="710"/>
                </a:cxn>
                <a:cxn ang="0">
                  <a:pos x="372" y="626"/>
                </a:cxn>
                <a:cxn ang="0">
                  <a:pos x="424" y="553"/>
                </a:cxn>
                <a:cxn ang="0">
                  <a:pos x="474" y="474"/>
                </a:cxn>
                <a:cxn ang="0">
                  <a:pos x="524" y="384"/>
                </a:cxn>
                <a:cxn ang="0">
                  <a:pos x="576" y="280"/>
                </a:cxn>
                <a:cxn ang="0">
                  <a:pos x="627" y="165"/>
                </a:cxn>
                <a:cxn ang="0">
                  <a:pos x="666" y="71"/>
                </a:cxn>
                <a:cxn ang="0">
                  <a:pos x="677" y="46"/>
                </a:cxn>
                <a:cxn ang="0">
                  <a:pos x="689" y="25"/>
                </a:cxn>
                <a:cxn ang="0">
                  <a:pos x="702" y="11"/>
                </a:cxn>
                <a:cxn ang="0">
                  <a:pos x="718" y="4"/>
                </a:cxn>
                <a:cxn ang="0">
                  <a:pos x="733" y="0"/>
                </a:cxn>
              </a:cxnLst>
              <a:rect l="0" t="0" r="r" b="b"/>
              <a:pathLst>
                <a:path w="1130" h="1088">
                  <a:moveTo>
                    <a:pt x="733" y="0"/>
                  </a:moveTo>
                  <a:lnTo>
                    <a:pt x="743" y="2"/>
                  </a:lnTo>
                  <a:lnTo>
                    <a:pt x="752" y="4"/>
                  </a:lnTo>
                  <a:lnTo>
                    <a:pt x="764" y="5"/>
                  </a:lnTo>
                  <a:lnTo>
                    <a:pt x="775" y="9"/>
                  </a:lnTo>
                  <a:lnTo>
                    <a:pt x="787" y="15"/>
                  </a:lnTo>
                  <a:lnTo>
                    <a:pt x="800" y="23"/>
                  </a:lnTo>
                  <a:lnTo>
                    <a:pt x="814" y="30"/>
                  </a:lnTo>
                  <a:lnTo>
                    <a:pt x="827" y="40"/>
                  </a:lnTo>
                  <a:lnTo>
                    <a:pt x="842" y="50"/>
                  </a:lnTo>
                  <a:lnTo>
                    <a:pt x="858" y="61"/>
                  </a:lnTo>
                  <a:lnTo>
                    <a:pt x="875" y="73"/>
                  </a:lnTo>
                  <a:lnTo>
                    <a:pt x="892" y="86"/>
                  </a:lnTo>
                  <a:lnTo>
                    <a:pt x="912" y="101"/>
                  </a:lnTo>
                  <a:lnTo>
                    <a:pt x="929" y="117"/>
                  </a:lnTo>
                  <a:lnTo>
                    <a:pt x="950" y="134"/>
                  </a:lnTo>
                  <a:lnTo>
                    <a:pt x="969" y="153"/>
                  </a:lnTo>
                  <a:lnTo>
                    <a:pt x="988" y="169"/>
                  </a:lnTo>
                  <a:lnTo>
                    <a:pt x="1008" y="186"/>
                  </a:lnTo>
                  <a:lnTo>
                    <a:pt x="1023" y="201"/>
                  </a:lnTo>
                  <a:lnTo>
                    <a:pt x="1038" y="219"/>
                  </a:lnTo>
                  <a:lnTo>
                    <a:pt x="1054" y="234"/>
                  </a:lnTo>
                  <a:lnTo>
                    <a:pt x="1067" y="249"/>
                  </a:lnTo>
                  <a:lnTo>
                    <a:pt x="1079" y="267"/>
                  </a:lnTo>
                  <a:lnTo>
                    <a:pt x="1090" y="282"/>
                  </a:lnTo>
                  <a:lnTo>
                    <a:pt x="1098" y="297"/>
                  </a:lnTo>
                  <a:lnTo>
                    <a:pt x="1107" y="313"/>
                  </a:lnTo>
                  <a:lnTo>
                    <a:pt x="1113" y="328"/>
                  </a:lnTo>
                  <a:lnTo>
                    <a:pt x="1119" y="345"/>
                  </a:lnTo>
                  <a:lnTo>
                    <a:pt x="1125" y="361"/>
                  </a:lnTo>
                  <a:lnTo>
                    <a:pt x="1127" y="374"/>
                  </a:lnTo>
                  <a:lnTo>
                    <a:pt x="1129" y="389"/>
                  </a:lnTo>
                  <a:lnTo>
                    <a:pt x="1130" y="405"/>
                  </a:lnTo>
                  <a:lnTo>
                    <a:pt x="1129" y="416"/>
                  </a:lnTo>
                  <a:lnTo>
                    <a:pt x="1129" y="426"/>
                  </a:lnTo>
                  <a:lnTo>
                    <a:pt x="1127" y="437"/>
                  </a:lnTo>
                  <a:lnTo>
                    <a:pt x="1123" y="447"/>
                  </a:lnTo>
                  <a:lnTo>
                    <a:pt x="1119" y="457"/>
                  </a:lnTo>
                  <a:lnTo>
                    <a:pt x="1115" y="466"/>
                  </a:lnTo>
                  <a:lnTo>
                    <a:pt x="1109" y="476"/>
                  </a:lnTo>
                  <a:lnTo>
                    <a:pt x="1102" y="485"/>
                  </a:lnTo>
                  <a:lnTo>
                    <a:pt x="1094" y="493"/>
                  </a:lnTo>
                  <a:lnTo>
                    <a:pt x="1086" y="501"/>
                  </a:lnTo>
                  <a:lnTo>
                    <a:pt x="1077" y="508"/>
                  </a:lnTo>
                  <a:lnTo>
                    <a:pt x="1067" y="516"/>
                  </a:lnTo>
                  <a:lnTo>
                    <a:pt x="1056" y="524"/>
                  </a:lnTo>
                  <a:lnTo>
                    <a:pt x="1044" y="531"/>
                  </a:lnTo>
                  <a:lnTo>
                    <a:pt x="1031" y="537"/>
                  </a:lnTo>
                  <a:lnTo>
                    <a:pt x="1017" y="545"/>
                  </a:lnTo>
                  <a:lnTo>
                    <a:pt x="967" y="568"/>
                  </a:lnTo>
                  <a:lnTo>
                    <a:pt x="915" y="593"/>
                  </a:lnTo>
                  <a:lnTo>
                    <a:pt x="890" y="606"/>
                  </a:lnTo>
                  <a:lnTo>
                    <a:pt x="864" y="620"/>
                  </a:lnTo>
                  <a:lnTo>
                    <a:pt x="837" y="635"/>
                  </a:lnTo>
                  <a:lnTo>
                    <a:pt x="808" y="649"/>
                  </a:lnTo>
                  <a:lnTo>
                    <a:pt x="781" y="664"/>
                  </a:lnTo>
                  <a:lnTo>
                    <a:pt x="752" y="681"/>
                  </a:lnTo>
                  <a:lnTo>
                    <a:pt x="723" y="697"/>
                  </a:lnTo>
                  <a:lnTo>
                    <a:pt x="695" y="714"/>
                  </a:lnTo>
                  <a:lnTo>
                    <a:pt x="664" y="733"/>
                  </a:lnTo>
                  <a:lnTo>
                    <a:pt x="635" y="750"/>
                  </a:lnTo>
                  <a:lnTo>
                    <a:pt x="604" y="769"/>
                  </a:lnTo>
                  <a:lnTo>
                    <a:pt x="574" y="791"/>
                  </a:lnTo>
                  <a:lnTo>
                    <a:pt x="547" y="808"/>
                  </a:lnTo>
                  <a:lnTo>
                    <a:pt x="518" y="827"/>
                  </a:lnTo>
                  <a:lnTo>
                    <a:pt x="493" y="844"/>
                  </a:lnTo>
                  <a:lnTo>
                    <a:pt x="466" y="860"/>
                  </a:lnTo>
                  <a:lnTo>
                    <a:pt x="441" y="877"/>
                  </a:lnTo>
                  <a:lnTo>
                    <a:pt x="418" y="892"/>
                  </a:lnTo>
                  <a:lnTo>
                    <a:pt x="395" y="908"/>
                  </a:lnTo>
                  <a:lnTo>
                    <a:pt x="372" y="921"/>
                  </a:lnTo>
                  <a:lnTo>
                    <a:pt x="349" y="935"/>
                  </a:lnTo>
                  <a:lnTo>
                    <a:pt x="328" y="948"/>
                  </a:lnTo>
                  <a:lnTo>
                    <a:pt x="307" y="961"/>
                  </a:lnTo>
                  <a:lnTo>
                    <a:pt x="288" y="973"/>
                  </a:lnTo>
                  <a:lnTo>
                    <a:pt x="269" y="984"/>
                  </a:lnTo>
                  <a:lnTo>
                    <a:pt x="249" y="994"/>
                  </a:lnTo>
                  <a:lnTo>
                    <a:pt x="232" y="1006"/>
                  </a:lnTo>
                  <a:lnTo>
                    <a:pt x="215" y="1015"/>
                  </a:lnTo>
                  <a:lnTo>
                    <a:pt x="197" y="1023"/>
                  </a:lnTo>
                  <a:lnTo>
                    <a:pt x="182" y="1032"/>
                  </a:lnTo>
                  <a:lnTo>
                    <a:pt x="167" y="1040"/>
                  </a:lnTo>
                  <a:lnTo>
                    <a:pt x="153" y="1048"/>
                  </a:lnTo>
                  <a:lnTo>
                    <a:pt x="140" y="1054"/>
                  </a:lnTo>
                  <a:lnTo>
                    <a:pt x="126" y="1059"/>
                  </a:lnTo>
                  <a:lnTo>
                    <a:pt x="115" y="1065"/>
                  </a:lnTo>
                  <a:lnTo>
                    <a:pt x="103" y="1071"/>
                  </a:lnTo>
                  <a:lnTo>
                    <a:pt x="92" y="1075"/>
                  </a:lnTo>
                  <a:lnTo>
                    <a:pt x="82" y="1079"/>
                  </a:lnTo>
                  <a:lnTo>
                    <a:pt x="73" y="1080"/>
                  </a:lnTo>
                  <a:lnTo>
                    <a:pt x="63" y="1084"/>
                  </a:lnTo>
                  <a:lnTo>
                    <a:pt x="55" y="1086"/>
                  </a:lnTo>
                  <a:lnTo>
                    <a:pt x="48" y="1086"/>
                  </a:lnTo>
                  <a:lnTo>
                    <a:pt x="42" y="1088"/>
                  </a:lnTo>
                  <a:lnTo>
                    <a:pt x="36" y="1088"/>
                  </a:lnTo>
                  <a:lnTo>
                    <a:pt x="27" y="1088"/>
                  </a:lnTo>
                  <a:lnTo>
                    <a:pt x="21" y="1086"/>
                  </a:lnTo>
                  <a:lnTo>
                    <a:pt x="13" y="1082"/>
                  </a:lnTo>
                  <a:lnTo>
                    <a:pt x="9" y="1079"/>
                  </a:lnTo>
                  <a:lnTo>
                    <a:pt x="6" y="1073"/>
                  </a:lnTo>
                  <a:lnTo>
                    <a:pt x="2" y="1065"/>
                  </a:lnTo>
                  <a:lnTo>
                    <a:pt x="2" y="1057"/>
                  </a:lnTo>
                  <a:lnTo>
                    <a:pt x="0" y="1048"/>
                  </a:lnTo>
                  <a:lnTo>
                    <a:pt x="0" y="1042"/>
                  </a:lnTo>
                  <a:lnTo>
                    <a:pt x="2" y="1036"/>
                  </a:lnTo>
                  <a:lnTo>
                    <a:pt x="4" y="1031"/>
                  </a:lnTo>
                  <a:lnTo>
                    <a:pt x="6" y="1027"/>
                  </a:lnTo>
                  <a:lnTo>
                    <a:pt x="9" y="1023"/>
                  </a:lnTo>
                  <a:lnTo>
                    <a:pt x="13" y="1021"/>
                  </a:lnTo>
                  <a:lnTo>
                    <a:pt x="17" y="1017"/>
                  </a:lnTo>
                  <a:lnTo>
                    <a:pt x="25" y="1015"/>
                  </a:lnTo>
                  <a:lnTo>
                    <a:pt x="77" y="967"/>
                  </a:lnTo>
                  <a:lnTo>
                    <a:pt x="126" y="917"/>
                  </a:lnTo>
                  <a:lnTo>
                    <a:pt x="176" y="867"/>
                  </a:lnTo>
                  <a:lnTo>
                    <a:pt x="199" y="842"/>
                  </a:lnTo>
                  <a:lnTo>
                    <a:pt x="222" y="816"/>
                  </a:lnTo>
                  <a:lnTo>
                    <a:pt x="245" y="791"/>
                  </a:lnTo>
                  <a:lnTo>
                    <a:pt x="269" y="764"/>
                  </a:lnTo>
                  <a:lnTo>
                    <a:pt x="290" y="737"/>
                  </a:lnTo>
                  <a:lnTo>
                    <a:pt x="311" y="710"/>
                  </a:lnTo>
                  <a:lnTo>
                    <a:pt x="332" y="681"/>
                  </a:lnTo>
                  <a:lnTo>
                    <a:pt x="353" y="654"/>
                  </a:lnTo>
                  <a:lnTo>
                    <a:pt x="372" y="626"/>
                  </a:lnTo>
                  <a:lnTo>
                    <a:pt x="391" y="597"/>
                  </a:lnTo>
                  <a:lnTo>
                    <a:pt x="407" y="576"/>
                  </a:lnTo>
                  <a:lnTo>
                    <a:pt x="424" y="553"/>
                  </a:lnTo>
                  <a:lnTo>
                    <a:pt x="439" y="528"/>
                  </a:lnTo>
                  <a:lnTo>
                    <a:pt x="457" y="501"/>
                  </a:lnTo>
                  <a:lnTo>
                    <a:pt x="474" y="474"/>
                  </a:lnTo>
                  <a:lnTo>
                    <a:pt x="491" y="445"/>
                  </a:lnTo>
                  <a:lnTo>
                    <a:pt x="507" y="414"/>
                  </a:lnTo>
                  <a:lnTo>
                    <a:pt x="524" y="384"/>
                  </a:lnTo>
                  <a:lnTo>
                    <a:pt x="541" y="351"/>
                  </a:lnTo>
                  <a:lnTo>
                    <a:pt x="558" y="316"/>
                  </a:lnTo>
                  <a:lnTo>
                    <a:pt x="576" y="280"/>
                  </a:lnTo>
                  <a:lnTo>
                    <a:pt x="593" y="244"/>
                  </a:lnTo>
                  <a:lnTo>
                    <a:pt x="610" y="205"/>
                  </a:lnTo>
                  <a:lnTo>
                    <a:pt x="627" y="165"/>
                  </a:lnTo>
                  <a:lnTo>
                    <a:pt x="645" y="123"/>
                  </a:lnTo>
                  <a:lnTo>
                    <a:pt x="662" y="80"/>
                  </a:lnTo>
                  <a:lnTo>
                    <a:pt x="666" y="71"/>
                  </a:lnTo>
                  <a:lnTo>
                    <a:pt x="670" y="61"/>
                  </a:lnTo>
                  <a:lnTo>
                    <a:pt x="674" y="53"/>
                  </a:lnTo>
                  <a:lnTo>
                    <a:pt x="677" y="46"/>
                  </a:lnTo>
                  <a:lnTo>
                    <a:pt x="681" y="38"/>
                  </a:lnTo>
                  <a:lnTo>
                    <a:pt x="685" y="32"/>
                  </a:lnTo>
                  <a:lnTo>
                    <a:pt x="689" y="25"/>
                  </a:lnTo>
                  <a:lnTo>
                    <a:pt x="693" y="21"/>
                  </a:lnTo>
                  <a:lnTo>
                    <a:pt x="699" y="15"/>
                  </a:lnTo>
                  <a:lnTo>
                    <a:pt x="702" y="11"/>
                  </a:lnTo>
                  <a:lnTo>
                    <a:pt x="708" y="7"/>
                  </a:lnTo>
                  <a:lnTo>
                    <a:pt x="712" y="5"/>
                  </a:lnTo>
                  <a:lnTo>
                    <a:pt x="718" y="4"/>
                  </a:lnTo>
                  <a:lnTo>
                    <a:pt x="723" y="2"/>
                  </a:lnTo>
                  <a:lnTo>
                    <a:pt x="727" y="2"/>
                  </a:lnTo>
                  <a:lnTo>
                    <a:pt x="733" y="0"/>
                  </a:lnTo>
                  <a:lnTo>
                    <a:pt x="73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795446" y="4800013"/>
              <a:ext cx="773379" cy="555404"/>
            </a:xfrm>
            <a:custGeom>
              <a:avLst/>
              <a:gdLst/>
              <a:ahLst/>
              <a:cxnLst>
                <a:cxn ang="0">
                  <a:pos x="175" y="6"/>
                </a:cxn>
                <a:cxn ang="0">
                  <a:pos x="232" y="27"/>
                </a:cxn>
                <a:cxn ang="0">
                  <a:pos x="296" y="67"/>
                </a:cxn>
                <a:cxn ang="0">
                  <a:pos x="367" y="123"/>
                </a:cxn>
                <a:cxn ang="0">
                  <a:pos x="445" y="198"/>
                </a:cxn>
                <a:cxn ang="0">
                  <a:pos x="530" y="288"/>
                </a:cxn>
                <a:cxn ang="0">
                  <a:pos x="658" y="443"/>
                </a:cxn>
                <a:cxn ang="0">
                  <a:pos x="835" y="658"/>
                </a:cxn>
                <a:cxn ang="0">
                  <a:pos x="996" y="847"/>
                </a:cxn>
                <a:cxn ang="0">
                  <a:pos x="1144" y="1010"/>
                </a:cxn>
                <a:cxn ang="0">
                  <a:pos x="1275" y="1146"/>
                </a:cxn>
                <a:cxn ang="0">
                  <a:pos x="1390" y="1259"/>
                </a:cxn>
                <a:cxn ang="0">
                  <a:pos x="1490" y="1346"/>
                </a:cxn>
                <a:cxn ang="0">
                  <a:pos x="1591" y="1421"/>
                </a:cxn>
                <a:cxn ang="0">
                  <a:pos x="1714" y="1501"/>
                </a:cxn>
                <a:cxn ang="0">
                  <a:pos x="1852" y="1586"/>
                </a:cxn>
                <a:cxn ang="0">
                  <a:pos x="2010" y="1674"/>
                </a:cxn>
                <a:cxn ang="0">
                  <a:pos x="2185" y="1768"/>
                </a:cxn>
                <a:cxn ang="0">
                  <a:pos x="2377" y="1868"/>
                </a:cxn>
                <a:cxn ang="0">
                  <a:pos x="2492" y="1925"/>
                </a:cxn>
                <a:cxn ang="0">
                  <a:pos x="2530" y="1950"/>
                </a:cxn>
                <a:cxn ang="0">
                  <a:pos x="2549" y="1975"/>
                </a:cxn>
                <a:cxn ang="0">
                  <a:pos x="2551" y="2006"/>
                </a:cxn>
                <a:cxn ang="0">
                  <a:pos x="2536" y="2041"/>
                </a:cxn>
                <a:cxn ang="0">
                  <a:pos x="2503" y="2066"/>
                </a:cxn>
                <a:cxn ang="0">
                  <a:pos x="2434" y="2092"/>
                </a:cxn>
                <a:cxn ang="0">
                  <a:pos x="2286" y="2137"/>
                </a:cxn>
                <a:cxn ang="0">
                  <a:pos x="2156" y="2173"/>
                </a:cxn>
                <a:cxn ang="0">
                  <a:pos x="2039" y="2202"/>
                </a:cxn>
                <a:cxn ang="0">
                  <a:pos x="1939" y="2223"/>
                </a:cxn>
                <a:cxn ang="0">
                  <a:pos x="1854" y="2236"/>
                </a:cxn>
                <a:cxn ang="0">
                  <a:pos x="1785" y="2242"/>
                </a:cxn>
                <a:cxn ang="0">
                  <a:pos x="1710" y="2234"/>
                </a:cxn>
                <a:cxn ang="0">
                  <a:pos x="1632" y="2210"/>
                </a:cxn>
                <a:cxn ang="0">
                  <a:pos x="1551" y="2165"/>
                </a:cxn>
                <a:cxn ang="0">
                  <a:pos x="1490" y="2112"/>
                </a:cxn>
                <a:cxn ang="0">
                  <a:pos x="1421" y="2027"/>
                </a:cxn>
                <a:cxn ang="0">
                  <a:pos x="1326" y="1899"/>
                </a:cxn>
                <a:cxn ang="0">
                  <a:pos x="1209" y="1728"/>
                </a:cxn>
                <a:cxn ang="0">
                  <a:pos x="1067" y="1513"/>
                </a:cxn>
                <a:cxn ang="0">
                  <a:pos x="900" y="1254"/>
                </a:cxn>
                <a:cxn ang="0">
                  <a:pos x="726" y="975"/>
                </a:cxn>
                <a:cxn ang="0">
                  <a:pos x="607" y="789"/>
                </a:cxn>
                <a:cxn ang="0">
                  <a:pos x="491" y="624"/>
                </a:cxn>
                <a:cxn ang="0">
                  <a:pos x="384" y="478"/>
                </a:cxn>
                <a:cxn ang="0">
                  <a:pos x="280" y="357"/>
                </a:cxn>
                <a:cxn ang="0">
                  <a:pos x="177" y="259"/>
                </a:cxn>
                <a:cxn ang="0">
                  <a:pos x="77" y="184"/>
                </a:cxn>
                <a:cxn ang="0">
                  <a:pos x="33" y="163"/>
                </a:cxn>
                <a:cxn ang="0">
                  <a:pos x="10" y="142"/>
                </a:cxn>
                <a:cxn ang="0">
                  <a:pos x="0" y="83"/>
                </a:cxn>
                <a:cxn ang="0">
                  <a:pos x="19" y="36"/>
                </a:cxn>
                <a:cxn ang="0">
                  <a:pos x="65" y="10"/>
                </a:cxn>
                <a:cxn ang="0">
                  <a:pos x="136" y="0"/>
                </a:cxn>
              </a:cxnLst>
              <a:rect l="0" t="0" r="r" b="b"/>
              <a:pathLst>
                <a:path w="2553" h="2242">
                  <a:moveTo>
                    <a:pt x="136" y="0"/>
                  </a:moveTo>
                  <a:lnTo>
                    <a:pt x="146" y="0"/>
                  </a:lnTo>
                  <a:lnTo>
                    <a:pt x="155" y="2"/>
                  </a:lnTo>
                  <a:lnTo>
                    <a:pt x="165" y="4"/>
                  </a:lnTo>
                  <a:lnTo>
                    <a:pt x="175" y="6"/>
                  </a:lnTo>
                  <a:lnTo>
                    <a:pt x="186" y="8"/>
                  </a:lnTo>
                  <a:lnTo>
                    <a:pt x="198" y="12"/>
                  </a:lnTo>
                  <a:lnTo>
                    <a:pt x="209" y="17"/>
                  </a:lnTo>
                  <a:lnTo>
                    <a:pt x="221" y="21"/>
                  </a:lnTo>
                  <a:lnTo>
                    <a:pt x="232" y="27"/>
                  </a:lnTo>
                  <a:lnTo>
                    <a:pt x="244" y="35"/>
                  </a:lnTo>
                  <a:lnTo>
                    <a:pt x="257" y="42"/>
                  </a:lnTo>
                  <a:lnTo>
                    <a:pt x="269" y="50"/>
                  </a:lnTo>
                  <a:lnTo>
                    <a:pt x="282" y="58"/>
                  </a:lnTo>
                  <a:lnTo>
                    <a:pt x="296" y="67"/>
                  </a:lnTo>
                  <a:lnTo>
                    <a:pt x="309" y="77"/>
                  </a:lnTo>
                  <a:lnTo>
                    <a:pt x="322" y="88"/>
                  </a:lnTo>
                  <a:lnTo>
                    <a:pt x="338" y="100"/>
                  </a:lnTo>
                  <a:lnTo>
                    <a:pt x="351" y="111"/>
                  </a:lnTo>
                  <a:lnTo>
                    <a:pt x="367" y="123"/>
                  </a:lnTo>
                  <a:lnTo>
                    <a:pt x="382" y="136"/>
                  </a:lnTo>
                  <a:lnTo>
                    <a:pt x="397" y="152"/>
                  </a:lnTo>
                  <a:lnTo>
                    <a:pt x="413" y="165"/>
                  </a:lnTo>
                  <a:lnTo>
                    <a:pt x="428" y="180"/>
                  </a:lnTo>
                  <a:lnTo>
                    <a:pt x="445" y="198"/>
                  </a:lnTo>
                  <a:lnTo>
                    <a:pt x="461" y="215"/>
                  </a:lnTo>
                  <a:lnTo>
                    <a:pt x="478" y="232"/>
                  </a:lnTo>
                  <a:lnTo>
                    <a:pt x="495" y="250"/>
                  </a:lnTo>
                  <a:lnTo>
                    <a:pt x="513" y="269"/>
                  </a:lnTo>
                  <a:lnTo>
                    <a:pt x="530" y="288"/>
                  </a:lnTo>
                  <a:lnTo>
                    <a:pt x="549" y="309"/>
                  </a:lnTo>
                  <a:lnTo>
                    <a:pt x="566" y="330"/>
                  </a:lnTo>
                  <a:lnTo>
                    <a:pt x="585" y="351"/>
                  </a:lnTo>
                  <a:lnTo>
                    <a:pt x="622" y="397"/>
                  </a:lnTo>
                  <a:lnTo>
                    <a:pt x="658" y="443"/>
                  </a:lnTo>
                  <a:lnTo>
                    <a:pt x="695" y="490"/>
                  </a:lnTo>
                  <a:lnTo>
                    <a:pt x="731" y="534"/>
                  </a:lnTo>
                  <a:lnTo>
                    <a:pt x="766" y="576"/>
                  </a:lnTo>
                  <a:lnTo>
                    <a:pt x="800" y="618"/>
                  </a:lnTo>
                  <a:lnTo>
                    <a:pt x="835" y="658"/>
                  </a:lnTo>
                  <a:lnTo>
                    <a:pt x="870" y="699"/>
                  </a:lnTo>
                  <a:lnTo>
                    <a:pt x="902" y="737"/>
                  </a:lnTo>
                  <a:lnTo>
                    <a:pt x="935" y="776"/>
                  </a:lnTo>
                  <a:lnTo>
                    <a:pt x="966" y="812"/>
                  </a:lnTo>
                  <a:lnTo>
                    <a:pt x="996" y="847"/>
                  </a:lnTo>
                  <a:lnTo>
                    <a:pt x="1027" y="881"/>
                  </a:lnTo>
                  <a:lnTo>
                    <a:pt x="1058" y="916"/>
                  </a:lnTo>
                  <a:lnTo>
                    <a:pt x="1087" y="946"/>
                  </a:lnTo>
                  <a:lnTo>
                    <a:pt x="1115" y="979"/>
                  </a:lnTo>
                  <a:lnTo>
                    <a:pt x="1144" y="1010"/>
                  </a:lnTo>
                  <a:lnTo>
                    <a:pt x="1171" y="1039"/>
                  </a:lnTo>
                  <a:lnTo>
                    <a:pt x="1198" y="1067"/>
                  </a:lnTo>
                  <a:lnTo>
                    <a:pt x="1225" y="1094"/>
                  </a:lnTo>
                  <a:lnTo>
                    <a:pt x="1250" y="1121"/>
                  </a:lnTo>
                  <a:lnTo>
                    <a:pt x="1275" y="1146"/>
                  </a:lnTo>
                  <a:lnTo>
                    <a:pt x="1300" y="1171"/>
                  </a:lnTo>
                  <a:lnTo>
                    <a:pt x="1323" y="1194"/>
                  </a:lnTo>
                  <a:lnTo>
                    <a:pt x="1346" y="1217"/>
                  </a:lnTo>
                  <a:lnTo>
                    <a:pt x="1369" y="1238"/>
                  </a:lnTo>
                  <a:lnTo>
                    <a:pt x="1390" y="1259"/>
                  </a:lnTo>
                  <a:lnTo>
                    <a:pt x="1411" y="1278"/>
                  </a:lnTo>
                  <a:lnTo>
                    <a:pt x="1432" y="1296"/>
                  </a:lnTo>
                  <a:lnTo>
                    <a:pt x="1451" y="1313"/>
                  </a:lnTo>
                  <a:lnTo>
                    <a:pt x="1470" y="1330"/>
                  </a:lnTo>
                  <a:lnTo>
                    <a:pt x="1490" y="1346"/>
                  </a:lnTo>
                  <a:lnTo>
                    <a:pt x="1509" y="1361"/>
                  </a:lnTo>
                  <a:lnTo>
                    <a:pt x="1528" y="1374"/>
                  </a:lnTo>
                  <a:lnTo>
                    <a:pt x="1549" y="1390"/>
                  </a:lnTo>
                  <a:lnTo>
                    <a:pt x="1570" y="1405"/>
                  </a:lnTo>
                  <a:lnTo>
                    <a:pt x="1591" y="1421"/>
                  </a:lnTo>
                  <a:lnTo>
                    <a:pt x="1614" y="1436"/>
                  </a:lnTo>
                  <a:lnTo>
                    <a:pt x="1639" y="1451"/>
                  </a:lnTo>
                  <a:lnTo>
                    <a:pt x="1662" y="1469"/>
                  </a:lnTo>
                  <a:lnTo>
                    <a:pt x="1687" y="1484"/>
                  </a:lnTo>
                  <a:lnTo>
                    <a:pt x="1714" y="1501"/>
                  </a:lnTo>
                  <a:lnTo>
                    <a:pt x="1739" y="1517"/>
                  </a:lnTo>
                  <a:lnTo>
                    <a:pt x="1768" y="1534"/>
                  </a:lnTo>
                  <a:lnTo>
                    <a:pt x="1795" y="1551"/>
                  </a:lnTo>
                  <a:lnTo>
                    <a:pt x="1824" y="1568"/>
                  </a:lnTo>
                  <a:lnTo>
                    <a:pt x="1852" y="1586"/>
                  </a:lnTo>
                  <a:lnTo>
                    <a:pt x="1883" y="1603"/>
                  </a:lnTo>
                  <a:lnTo>
                    <a:pt x="1914" y="1620"/>
                  </a:lnTo>
                  <a:lnTo>
                    <a:pt x="1947" y="1637"/>
                  </a:lnTo>
                  <a:lnTo>
                    <a:pt x="1977" y="1657"/>
                  </a:lnTo>
                  <a:lnTo>
                    <a:pt x="2010" y="1674"/>
                  </a:lnTo>
                  <a:lnTo>
                    <a:pt x="2044" y="1693"/>
                  </a:lnTo>
                  <a:lnTo>
                    <a:pt x="2079" y="1712"/>
                  </a:lnTo>
                  <a:lnTo>
                    <a:pt x="2114" y="1730"/>
                  </a:lnTo>
                  <a:lnTo>
                    <a:pt x="2150" y="1749"/>
                  </a:lnTo>
                  <a:lnTo>
                    <a:pt x="2185" y="1768"/>
                  </a:lnTo>
                  <a:lnTo>
                    <a:pt x="2223" y="1789"/>
                  </a:lnTo>
                  <a:lnTo>
                    <a:pt x="2259" y="1808"/>
                  </a:lnTo>
                  <a:lnTo>
                    <a:pt x="2298" y="1827"/>
                  </a:lnTo>
                  <a:lnTo>
                    <a:pt x="2338" y="1849"/>
                  </a:lnTo>
                  <a:lnTo>
                    <a:pt x="2377" y="1868"/>
                  </a:lnTo>
                  <a:lnTo>
                    <a:pt x="2419" y="1889"/>
                  </a:lnTo>
                  <a:lnTo>
                    <a:pt x="2459" y="1910"/>
                  </a:lnTo>
                  <a:lnTo>
                    <a:pt x="2471" y="1914"/>
                  </a:lnTo>
                  <a:lnTo>
                    <a:pt x="2482" y="1920"/>
                  </a:lnTo>
                  <a:lnTo>
                    <a:pt x="2492" y="1925"/>
                  </a:lnTo>
                  <a:lnTo>
                    <a:pt x="2501" y="1929"/>
                  </a:lnTo>
                  <a:lnTo>
                    <a:pt x="2509" y="1935"/>
                  </a:lnTo>
                  <a:lnTo>
                    <a:pt x="2517" y="1939"/>
                  </a:lnTo>
                  <a:lnTo>
                    <a:pt x="2524" y="1945"/>
                  </a:lnTo>
                  <a:lnTo>
                    <a:pt x="2530" y="1950"/>
                  </a:lnTo>
                  <a:lnTo>
                    <a:pt x="2536" y="1954"/>
                  </a:lnTo>
                  <a:lnTo>
                    <a:pt x="2540" y="1960"/>
                  </a:lnTo>
                  <a:lnTo>
                    <a:pt x="2545" y="1964"/>
                  </a:lnTo>
                  <a:lnTo>
                    <a:pt x="2547" y="1970"/>
                  </a:lnTo>
                  <a:lnTo>
                    <a:pt x="2549" y="1975"/>
                  </a:lnTo>
                  <a:lnTo>
                    <a:pt x="2551" y="1979"/>
                  </a:lnTo>
                  <a:lnTo>
                    <a:pt x="2553" y="1985"/>
                  </a:lnTo>
                  <a:lnTo>
                    <a:pt x="2553" y="1989"/>
                  </a:lnTo>
                  <a:lnTo>
                    <a:pt x="2553" y="1998"/>
                  </a:lnTo>
                  <a:lnTo>
                    <a:pt x="2551" y="2006"/>
                  </a:lnTo>
                  <a:lnTo>
                    <a:pt x="2551" y="2014"/>
                  </a:lnTo>
                  <a:lnTo>
                    <a:pt x="2547" y="2021"/>
                  </a:lnTo>
                  <a:lnTo>
                    <a:pt x="2545" y="2027"/>
                  </a:lnTo>
                  <a:lnTo>
                    <a:pt x="2542" y="2033"/>
                  </a:lnTo>
                  <a:lnTo>
                    <a:pt x="2536" y="2041"/>
                  </a:lnTo>
                  <a:lnTo>
                    <a:pt x="2532" y="2046"/>
                  </a:lnTo>
                  <a:lnTo>
                    <a:pt x="2524" y="2050"/>
                  </a:lnTo>
                  <a:lnTo>
                    <a:pt x="2519" y="2056"/>
                  </a:lnTo>
                  <a:lnTo>
                    <a:pt x="2511" y="2062"/>
                  </a:lnTo>
                  <a:lnTo>
                    <a:pt x="2503" y="2066"/>
                  </a:lnTo>
                  <a:lnTo>
                    <a:pt x="2496" y="2069"/>
                  </a:lnTo>
                  <a:lnTo>
                    <a:pt x="2486" y="2075"/>
                  </a:lnTo>
                  <a:lnTo>
                    <a:pt x="2474" y="2079"/>
                  </a:lnTo>
                  <a:lnTo>
                    <a:pt x="2465" y="2083"/>
                  </a:lnTo>
                  <a:lnTo>
                    <a:pt x="2434" y="2092"/>
                  </a:lnTo>
                  <a:lnTo>
                    <a:pt x="2403" y="2102"/>
                  </a:lnTo>
                  <a:lnTo>
                    <a:pt x="2373" y="2112"/>
                  </a:lnTo>
                  <a:lnTo>
                    <a:pt x="2344" y="2119"/>
                  </a:lnTo>
                  <a:lnTo>
                    <a:pt x="2315" y="2129"/>
                  </a:lnTo>
                  <a:lnTo>
                    <a:pt x="2286" y="2137"/>
                  </a:lnTo>
                  <a:lnTo>
                    <a:pt x="2259" y="2144"/>
                  </a:lnTo>
                  <a:lnTo>
                    <a:pt x="2233" y="2152"/>
                  </a:lnTo>
                  <a:lnTo>
                    <a:pt x="2206" y="2160"/>
                  </a:lnTo>
                  <a:lnTo>
                    <a:pt x="2181" y="2167"/>
                  </a:lnTo>
                  <a:lnTo>
                    <a:pt x="2156" y="2173"/>
                  </a:lnTo>
                  <a:lnTo>
                    <a:pt x="2131" y="2181"/>
                  </a:lnTo>
                  <a:lnTo>
                    <a:pt x="2108" y="2186"/>
                  </a:lnTo>
                  <a:lnTo>
                    <a:pt x="2085" y="2192"/>
                  </a:lnTo>
                  <a:lnTo>
                    <a:pt x="2062" y="2198"/>
                  </a:lnTo>
                  <a:lnTo>
                    <a:pt x="2039" y="2202"/>
                  </a:lnTo>
                  <a:lnTo>
                    <a:pt x="2018" y="2208"/>
                  </a:lnTo>
                  <a:lnTo>
                    <a:pt x="1996" y="2211"/>
                  </a:lnTo>
                  <a:lnTo>
                    <a:pt x="1977" y="2215"/>
                  </a:lnTo>
                  <a:lnTo>
                    <a:pt x="1958" y="2219"/>
                  </a:lnTo>
                  <a:lnTo>
                    <a:pt x="1939" y="2223"/>
                  </a:lnTo>
                  <a:lnTo>
                    <a:pt x="1922" y="2227"/>
                  </a:lnTo>
                  <a:lnTo>
                    <a:pt x="1902" y="2229"/>
                  </a:lnTo>
                  <a:lnTo>
                    <a:pt x="1887" y="2233"/>
                  </a:lnTo>
                  <a:lnTo>
                    <a:pt x="1870" y="2234"/>
                  </a:lnTo>
                  <a:lnTo>
                    <a:pt x="1854" y="2236"/>
                  </a:lnTo>
                  <a:lnTo>
                    <a:pt x="1839" y="2238"/>
                  </a:lnTo>
                  <a:lnTo>
                    <a:pt x="1824" y="2238"/>
                  </a:lnTo>
                  <a:lnTo>
                    <a:pt x="1810" y="2240"/>
                  </a:lnTo>
                  <a:lnTo>
                    <a:pt x="1797" y="2240"/>
                  </a:lnTo>
                  <a:lnTo>
                    <a:pt x="1785" y="2242"/>
                  </a:lnTo>
                  <a:lnTo>
                    <a:pt x="1774" y="2242"/>
                  </a:lnTo>
                  <a:lnTo>
                    <a:pt x="1758" y="2240"/>
                  </a:lnTo>
                  <a:lnTo>
                    <a:pt x="1741" y="2240"/>
                  </a:lnTo>
                  <a:lnTo>
                    <a:pt x="1726" y="2238"/>
                  </a:lnTo>
                  <a:lnTo>
                    <a:pt x="1710" y="2234"/>
                  </a:lnTo>
                  <a:lnTo>
                    <a:pt x="1695" y="2233"/>
                  </a:lnTo>
                  <a:lnTo>
                    <a:pt x="1680" y="2227"/>
                  </a:lnTo>
                  <a:lnTo>
                    <a:pt x="1664" y="2223"/>
                  </a:lnTo>
                  <a:lnTo>
                    <a:pt x="1647" y="2217"/>
                  </a:lnTo>
                  <a:lnTo>
                    <a:pt x="1632" y="2210"/>
                  </a:lnTo>
                  <a:lnTo>
                    <a:pt x="1616" y="2204"/>
                  </a:lnTo>
                  <a:lnTo>
                    <a:pt x="1601" y="2194"/>
                  </a:lnTo>
                  <a:lnTo>
                    <a:pt x="1584" y="2186"/>
                  </a:lnTo>
                  <a:lnTo>
                    <a:pt x="1568" y="2177"/>
                  </a:lnTo>
                  <a:lnTo>
                    <a:pt x="1551" y="2165"/>
                  </a:lnTo>
                  <a:lnTo>
                    <a:pt x="1536" y="2154"/>
                  </a:lnTo>
                  <a:lnTo>
                    <a:pt x="1518" y="2142"/>
                  </a:lnTo>
                  <a:lnTo>
                    <a:pt x="1511" y="2133"/>
                  </a:lnTo>
                  <a:lnTo>
                    <a:pt x="1501" y="2123"/>
                  </a:lnTo>
                  <a:lnTo>
                    <a:pt x="1490" y="2112"/>
                  </a:lnTo>
                  <a:lnTo>
                    <a:pt x="1478" y="2098"/>
                  </a:lnTo>
                  <a:lnTo>
                    <a:pt x="1465" y="2083"/>
                  </a:lnTo>
                  <a:lnTo>
                    <a:pt x="1451" y="2066"/>
                  </a:lnTo>
                  <a:lnTo>
                    <a:pt x="1436" y="2046"/>
                  </a:lnTo>
                  <a:lnTo>
                    <a:pt x="1421" y="2027"/>
                  </a:lnTo>
                  <a:lnTo>
                    <a:pt x="1403" y="2004"/>
                  </a:lnTo>
                  <a:lnTo>
                    <a:pt x="1386" y="1981"/>
                  </a:lnTo>
                  <a:lnTo>
                    <a:pt x="1367" y="1954"/>
                  </a:lnTo>
                  <a:lnTo>
                    <a:pt x="1348" y="1927"/>
                  </a:lnTo>
                  <a:lnTo>
                    <a:pt x="1326" y="1899"/>
                  </a:lnTo>
                  <a:lnTo>
                    <a:pt x="1305" y="1868"/>
                  </a:lnTo>
                  <a:lnTo>
                    <a:pt x="1282" y="1835"/>
                  </a:lnTo>
                  <a:lnTo>
                    <a:pt x="1259" y="1801"/>
                  </a:lnTo>
                  <a:lnTo>
                    <a:pt x="1234" y="1764"/>
                  </a:lnTo>
                  <a:lnTo>
                    <a:pt x="1209" y="1728"/>
                  </a:lnTo>
                  <a:lnTo>
                    <a:pt x="1182" y="1687"/>
                  </a:lnTo>
                  <a:lnTo>
                    <a:pt x="1154" y="1645"/>
                  </a:lnTo>
                  <a:lnTo>
                    <a:pt x="1127" y="1603"/>
                  </a:lnTo>
                  <a:lnTo>
                    <a:pt x="1096" y="1559"/>
                  </a:lnTo>
                  <a:lnTo>
                    <a:pt x="1067" y="1513"/>
                  </a:lnTo>
                  <a:lnTo>
                    <a:pt x="1035" y="1463"/>
                  </a:lnTo>
                  <a:lnTo>
                    <a:pt x="1002" y="1413"/>
                  </a:lnTo>
                  <a:lnTo>
                    <a:pt x="969" y="1361"/>
                  </a:lnTo>
                  <a:lnTo>
                    <a:pt x="935" y="1309"/>
                  </a:lnTo>
                  <a:lnTo>
                    <a:pt x="900" y="1254"/>
                  </a:lnTo>
                  <a:lnTo>
                    <a:pt x="864" y="1196"/>
                  </a:lnTo>
                  <a:lnTo>
                    <a:pt x="827" y="1136"/>
                  </a:lnTo>
                  <a:lnTo>
                    <a:pt x="789" y="1077"/>
                  </a:lnTo>
                  <a:lnTo>
                    <a:pt x="751" y="1015"/>
                  </a:lnTo>
                  <a:lnTo>
                    <a:pt x="726" y="975"/>
                  </a:lnTo>
                  <a:lnTo>
                    <a:pt x="703" y="937"/>
                  </a:lnTo>
                  <a:lnTo>
                    <a:pt x="678" y="898"/>
                  </a:lnTo>
                  <a:lnTo>
                    <a:pt x="655" y="862"/>
                  </a:lnTo>
                  <a:lnTo>
                    <a:pt x="632" y="825"/>
                  </a:lnTo>
                  <a:lnTo>
                    <a:pt x="607" y="789"/>
                  </a:lnTo>
                  <a:lnTo>
                    <a:pt x="584" y="754"/>
                  </a:lnTo>
                  <a:lnTo>
                    <a:pt x="561" y="722"/>
                  </a:lnTo>
                  <a:lnTo>
                    <a:pt x="537" y="687"/>
                  </a:lnTo>
                  <a:lnTo>
                    <a:pt x="514" y="655"/>
                  </a:lnTo>
                  <a:lnTo>
                    <a:pt x="491" y="624"/>
                  </a:lnTo>
                  <a:lnTo>
                    <a:pt x="470" y="593"/>
                  </a:lnTo>
                  <a:lnTo>
                    <a:pt x="447" y="562"/>
                  </a:lnTo>
                  <a:lnTo>
                    <a:pt x="426" y="534"/>
                  </a:lnTo>
                  <a:lnTo>
                    <a:pt x="405" y="505"/>
                  </a:lnTo>
                  <a:lnTo>
                    <a:pt x="384" y="478"/>
                  </a:lnTo>
                  <a:lnTo>
                    <a:pt x="363" y="451"/>
                  </a:lnTo>
                  <a:lnTo>
                    <a:pt x="342" y="426"/>
                  </a:lnTo>
                  <a:lnTo>
                    <a:pt x="321" y="403"/>
                  </a:lnTo>
                  <a:lnTo>
                    <a:pt x="299" y="378"/>
                  </a:lnTo>
                  <a:lnTo>
                    <a:pt x="280" y="357"/>
                  </a:lnTo>
                  <a:lnTo>
                    <a:pt x="259" y="336"/>
                  </a:lnTo>
                  <a:lnTo>
                    <a:pt x="238" y="315"/>
                  </a:lnTo>
                  <a:lnTo>
                    <a:pt x="217" y="296"/>
                  </a:lnTo>
                  <a:lnTo>
                    <a:pt x="196" y="276"/>
                  </a:lnTo>
                  <a:lnTo>
                    <a:pt x="177" y="259"/>
                  </a:lnTo>
                  <a:lnTo>
                    <a:pt x="155" y="242"/>
                  </a:lnTo>
                  <a:lnTo>
                    <a:pt x="136" y="227"/>
                  </a:lnTo>
                  <a:lnTo>
                    <a:pt x="117" y="211"/>
                  </a:lnTo>
                  <a:lnTo>
                    <a:pt x="96" y="198"/>
                  </a:lnTo>
                  <a:lnTo>
                    <a:pt x="77" y="184"/>
                  </a:lnTo>
                  <a:lnTo>
                    <a:pt x="59" y="173"/>
                  </a:lnTo>
                  <a:lnTo>
                    <a:pt x="52" y="171"/>
                  </a:lnTo>
                  <a:lnTo>
                    <a:pt x="44" y="169"/>
                  </a:lnTo>
                  <a:lnTo>
                    <a:pt x="38" y="167"/>
                  </a:lnTo>
                  <a:lnTo>
                    <a:pt x="33" y="163"/>
                  </a:lnTo>
                  <a:lnTo>
                    <a:pt x="27" y="159"/>
                  </a:lnTo>
                  <a:lnTo>
                    <a:pt x="21" y="156"/>
                  </a:lnTo>
                  <a:lnTo>
                    <a:pt x="17" y="152"/>
                  </a:lnTo>
                  <a:lnTo>
                    <a:pt x="13" y="148"/>
                  </a:lnTo>
                  <a:lnTo>
                    <a:pt x="10" y="142"/>
                  </a:lnTo>
                  <a:lnTo>
                    <a:pt x="8" y="136"/>
                  </a:lnTo>
                  <a:lnTo>
                    <a:pt x="4" y="123"/>
                  </a:lnTo>
                  <a:lnTo>
                    <a:pt x="0" y="109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2" y="71"/>
                  </a:lnTo>
                  <a:lnTo>
                    <a:pt x="4" y="61"/>
                  </a:lnTo>
                  <a:lnTo>
                    <a:pt x="8" y="54"/>
                  </a:lnTo>
                  <a:lnTo>
                    <a:pt x="13" y="44"/>
                  </a:lnTo>
                  <a:lnTo>
                    <a:pt x="19" y="36"/>
                  </a:lnTo>
                  <a:lnTo>
                    <a:pt x="27" y="31"/>
                  </a:lnTo>
                  <a:lnTo>
                    <a:pt x="35" y="23"/>
                  </a:lnTo>
                  <a:lnTo>
                    <a:pt x="44" y="19"/>
                  </a:lnTo>
                  <a:lnTo>
                    <a:pt x="54" y="13"/>
                  </a:lnTo>
                  <a:lnTo>
                    <a:pt x="65" y="10"/>
                  </a:lnTo>
                  <a:lnTo>
                    <a:pt x="77" y="6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19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3551986" y="4165832"/>
              <a:ext cx="414851" cy="1255481"/>
            </a:xfrm>
            <a:custGeom>
              <a:avLst/>
              <a:gdLst/>
              <a:ahLst/>
              <a:cxnLst>
                <a:cxn ang="0">
                  <a:pos x="188" y="16"/>
                </a:cxn>
                <a:cxn ang="0">
                  <a:pos x="324" y="69"/>
                </a:cxn>
                <a:cxn ang="0">
                  <a:pos x="474" y="152"/>
                </a:cxn>
                <a:cxn ang="0">
                  <a:pos x="556" y="244"/>
                </a:cxn>
                <a:cxn ang="0">
                  <a:pos x="566" y="547"/>
                </a:cxn>
                <a:cxn ang="0">
                  <a:pos x="526" y="1444"/>
                </a:cxn>
                <a:cxn ang="0">
                  <a:pos x="466" y="2528"/>
                </a:cxn>
                <a:cxn ang="0">
                  <a:pos x="443" y="3097"/>
                </a:cxn>
                <a:cxn ang="0">
                  <a:pos x="426" y="3555"/>
                </a:cxn>
                <a:cxn ang="0">
                  <a:pos x="414" y="3905"/>
                </a:cxn>
                <a:cxn ang="0">
                  <a:pos x="409" y="4145"/>
                </a:cxn>
                <a:cxn ang="0">
                  <a:pos x="410" y="4248"/>
                </a:cxn>
                <a:cxn ang="0">
                  <a:pos x="435" y="4277"/>
                </a:cxn>
                <a:cxn ang="0">
                  <a:pos x="480" y="4285"/>
                </a:cxn>
                <a:cxn ang="0">
                  <a:pos x="529" y="4258"/>
                </a:cxn>
                <a:cxn ang="0">
                  <a:pos x="647" y="4187"/>
                </a:cxn>
                <a:cxn ang="0">
                  <a:pos x="831" y="4070"/>
                </a:cxn>
                <a:cxn ang="0">
                  <a:pos x="1084" y="3911"/>
                </a:cxn>
                <a:cxn ang="0">
                  <a:pos x="1249" y="3801"/>
                </a:cxn>
                <a:cxn ang="0">
                  <a:pos x="1330" y="3768"/>
                </a:cxn>
                <a:cxn ang="0">
                  <a:pos x="1370" y="3803"/>
                </a:cxn>
                <a:cxn ang="0">
                  <a:pos x="1349" y="3868"/>
                </a:cxn>
                <a:cxn ang="0">
                  <a:pos x="1270" y="3968"/>
                </a:cxn>
                <a:cxn ang="0">
                  <a:pos x="1002" y="4269"/>
                </a:cxn>
                <a:cxn ang="0">
                  <a:pos x="777" y="4521"/>
                </a:cxn>
                <a:cxn ang="0">
                  <a:pos x="599" y="4726"/>
                </a:cxn>
                <a:cxn ang="0">
                  <a:pos x="462" y="4888"/>
                </a:cxn>
                <a:cxn ang="0">
                  <a:pos x="376" y="4997"/>
                </a:cxn>
                <a:cxn ang="0">
                  <a:pos x="316" y="5057"/>
                </a:cxn>
                <a:cxn ang="0">
                  <a:pos x="265" y="5066"/>
                </a:cxn>
                <a:cxn ang="0">
                  <a:pos x="186" y="5032"/>
                </a:cxn>
                <a:cxn ang="0">
                  <a:pos x="119" y="4955"/>
                </a:cxn>
                <a:cxn ang="0">
                  <a:pos x="38" y="4784"/>
                </a:cxn>
                <a:cxn ang="0">
                  <a:pos x="2" y="4634"/>
                </a:cxn>
                <a:cxn ang="0">
                  <a:pos x="5" y="4556"/>
                </a:cxn>
                <a:cxn ang="0">
                  <a:pos x="30" y="4467"/>
                </a:cxn>
                <a:cxn ang="0">
                  <a:pos x="63" y="4358"/>
                </a:cxn>
                <a:cxn ang="0">
                  <a:pos x="88" y="4245"/>
                </a:cxn>
                <a:cxn ang="0">
                  <a:pos x="107" y="4102"/>
                </a:cxn>
                <a:cxn ang="0">
                  <a:pos x="121" y="3932"/>
                </a:cxn>
                <a:cxn ang="0">
                  <a:pos x="128" y="3732"/>
                </a:cxn>
                <a:cxn ang="0">
                  <a:pos x="153" y="3104"/>
                </a:cxn>
                <a:cxn ang="0">
                  <a:pos x="176" y="2498"/>
                </a:cxn>
                <a:cxn ang="0">
                  <a:pos x="182" y="2150"/>
                </a:cxn>
                <a:cxn ang="0">
                  <a:pos x="180" y="1914"/>
                </a:cxn>
                <a:cxn ang="0">
                  <a:pos x="176" y="1647"/>
                </a:cxn>
                <a:cxn ang="0">
                  <a:pos x="169" y="1348"/>
                </a:cxn>
                <a:cxn ang="0">
                  <a:pos x="159" y="1016"/>
                </a:cxn>
                <a:cxn ang="0">
                  <a:pos x="149" y="791"/>
                </a:cxn>
                <a:cxn ang="0">
                  <a:pos x="132" y="609"/>
                </a:cxn>
                <a:cxn ang="0">
                  <a:pos x="111" y="465"/>
                </a:cxn>
                <a:cxn ang="0">
                  <a:pos x="84" y="361"/>
                </a:cxn>
                <a:cxn ang="0">
                  <a:pos x="36" y="242"/>
                </a:cxn>
                <a:cxn ang="0">
                  <a:pos x="7" y="112"/>
                </a:cxn>
                <a:cxn ang="0">
                  <a:pos x="32" y="31"/>
                </a:cxn>
                <a:cxn ang="0">
                  <a:pos x="105" y="0"/>
                </a:cxn>
              </a:cxnLst>
              <a:rect l="0" t="0" r="r" b="b"/>
              <a:pathLst>
                <a:path w="1370" h="5068">
                  <a:moveTo>
                    <a:pt x="105" y="0"/>
                  </a:moveTo>
                  <a:lnTo>
                    <a:pt x="117" y="0"/>
                  </a:lnTo>
                  <a:lnTo>
                    <a:pt x="130" y="2"/>
                  </a:lnTo>
                  <a:lnTo>
                    <a:pt x="144" y="4"/>
                  </a:lnTo>
                  <a:lnTo>
                    <a:pt x="157" y="6"/>
                  </a:lnTo>
                  <a:lnTo>
                    <a:pt x="172" y="10"/>
                  </a:lnTo>
                  <a:lnTo>
                    <a:pt x="188" y="16"/>
                  </a:lnTo>
                  <a:lnTo>
                    <a:pt x="205" y="19"/>
                  </a:lnTo>
                  <a:lnTo>
                    <a:pt x="222" y="25"/>
                  </a:lnTo>
                  <a:lnTo>
                    <a:pt x="242" y="33"/>
                  </a:lnTo>
                  <a:lnTo>
                    <a:pt x="261" y="41"/>
                  </a:lnTo>
                  <a:lnTo>
                    <a:pt x="280" y="50"/>
                  </a:lnTo>
                  <a:lnTo>
                    <a:pt x="301" y="60"/>
                  </a:lnTo>
                  <a:lnTo>
                    <a:pt x="324" y="69"/>
                  </a:lnTo>
                  <a:lnTo>
                    <a:pt x="347" y="81"/>
                  </a:lnTo>
                  <a:lnTo>
                    <a:pt x="370" y="94"/>
                  </a:lnTo>
                  <a:lnTo>
                    <a:pt x="395" y="108"/>
                  </a:lnTo>
                  <a:lnTo>
                    <a:pt x="416" y="117"/>
                  </a:lnTo>
                  <a:lnTo>
                    <a:pt x="437" y="129"/>
                  </a:lnTo>
                  <a:lnTo>
                    <a:pt x="457" y="138"/>
                  </a:lnTo>
                  <a:lnTo>
                    <a:pt x="474" y="152"/>
                  </a:lnTo>
                  <a:lnTo>
                    <a:pt x="489" y="163"/>
                  </a:lnTo>
                  <a:lnTo>
                    <a:pt x="503" y="175"/>
                  </a:lnTo>
                  <a:lnTo>
                    <a:pt x="516" y="188"/>
                  </a:lnTo>
                  <a:lnTo>
                    <a:pt x="528" y="202"/>
                  </a:lnTo>
                  <a:lnTo>
                    <a:pt x="539" y="215"/>
                  </a:lnTo>
                  <a:lnTo>
                    <a:pt x="549" y="231"/>
                  </a:lnTo>
                  <a:lnTo>
                    <a:pt x="556" y="244"/>
                  </a:lnTo>
                  <a:lnTo>
                    <a:pt x="562" y="259"/>
                  </a:lnTo>
                  <a:lnTo>
                    <a:pt x="566" y="277"/>
                  </a:lnTo>
                  <a:lnTo>
                    <a:pt x="570" y="292"/>
                  </a:lnTo>
                  <a:lnTo>
                    <a:pt x="572" y="309"/>
                  </a:lnTo>
                  <a:lnTo>
                    <a:pt x="574" y="327"/>
                  </a:lnTo>
                  <a:lnTo>
                    <a:pt x="570" y="434"/>
                  </a:lnTo>
                  <a:lnTo>
                    <a:pt x="566" y="547"/>
                  </a:lnTo>
                  <a:lnTo>
                    <a:pt x="562" y="664"/>
                  </a:lnTo>
                  <a:lnTo>
                    <a:pt x="556" y="785"/>
                  </a:lnTo>
                  <a:lnTo>
                    <a:pt x="551" y="908"/>
                  </a:lnTo>
                  <a:lnTo>
                    <a:pt x="545" y="1037"/>
                  </a:lnTo>
                  <a:lnTo>
                    <a:pt x="539" y="1169"/>
                  </a:lnTo>
                  <a:lnTo>
                    <a:pt x="533" y="1306"/>
                  </a:lnTo>
                  <a:lnTo>
                    <a:pt x="526" y="1444"/>
                  </a:lnTo>
                  <a:lnTo>
                    <a:pt x="518" y="1588"/>
                  </a:lnTo>
                  <a:lnTo>
                    <a:pt x="510" y="1736"/>
                  </a:lnTo>
                  <a:lnTo>
                    <a:pt x="503" y="1885"/>
                  </a:lnTo>
                  <a:lnTo>
                    <a:pt x="495" y="2041"/>
                  </a:lnTo>
                  <a:lnTo>
                    <a:pt x="485" y="2200"/>
                  </a:lnTo>
                  <a:lnTo>
                    <a:pt x="476" y="2361"/>
                  </a:lnTo>
                  <a:lnTo>
                    <a:pt x="466" y="2528"/>
                  </a:lnTo>
                  <a:lnTo>
                    <a:pt x="462" y="2615"/>
                  </a:lnTo>
                  <a:lnTo>
                    <a:pt x="458" y="2701"/>
                  </a:lnTo>
                  <a:lnTo>
                    <a:pt x="457" y="2784"/>
                  </a:lnTo>
                  <a:lnTo>
                    <a:pt x="453" y="2866"/>
                  </a:lnTo>
                  <a:lnTo>
                    <a:pt x="449" y="2945"/>
                  </a:lnTo>
                  <a:lnTo>
                    <a:pt x="447" y="3022"/>
                  </a:lnTo>
                  <a:lnTo>
                    <a:pt x="443" y="3097"/>
                  </a:lnTo>
                  <a:lnTo>
                    <a:pt x="441" y="3168"/>
                  </a:lnTo>
                  <a:lnTo>
                    <a:pt x="437" y="3239"/>
                  </a:lnTo>
                  <a:lnTo>
                    <a:pt x="435" y="3306"/>
                  </a:lnTo>
                  <a:lnTo>
                    <a:pt x="432" y="3371"/>
                  </a:lnTo>
                  <a:lnTo>
                    <a:pt x="430" y="3434"/>
                  </a:lnTo>
                  <a:lnTo>
                    <a:pt x="428" y="3496"/>
                  </a:lnTo>
                  <a:lnTo>
                    <a:pt x="426" y="3555"/>
                  </a:lnTo>
                  <a:lnTo>
                    <a:pt x="424" y="3611"/>
                  </a:lnTo>
                  <a:lnTo>
                    <a:pt x="422" y="3667"/>
                  </a:lnTo>
                  <a:lnTo>
                    <a:pt x="420" y="3719"/>
                  </a:lnTo>
                  <a:lnTo>
                    <a:pt x="418" y="3768"/>
                  </a:lnTo>
                  <a:lnTo>
                    <a:pt x="416" y="3816"/>
                  </a:lnTo>
                  <a:lnTo>
                    <a:pt x="416" y="3861"/>
                  </a:lnTo>
                  <a:lnTo>
                    <a:pt x="414" y="3905"/>
                  </a:lnTo>
                  <a:lnTo>
                    <a:pt x="412" y="3945"/>
                  </a:lnTo>
                  <a:lnTo>
                    <a:pt x="412" y="3983"/>
                  </a:lnTo>
                  <a:lnTo>
                    <a:pt x="410" y="4020"/>
                  </a:lnTo>
                  <a:lnTo>
                    <a:pt x="410" y="4054"/>
                  </a:lnTo>
                  <a:lnTo>
                    <a:pt x="410" y="4087"/>
                  </a:lnTo>
                  <a:lnTo>
                    <a:pt x="409" y="4116"/>
                  </a:lnTo>
                  <a:lnTo>
                    <a:pt x="409" y="4145"/>
                  </a:lnTo>
                  <a:lnTo>
                    <a:pt x="409" y="4170"/>
                  </a:lnTo>
                  <a:lnTo>
                    <a:pt x="409" y="4193"/>
                  </a:lnTo>
                  <a:lnTo>
                    <a:pt x="409" y="4214"/>
                  </a:lnTo>
                  <a:lnTo>
                    <a:pt x="409" y="4231"/>
                  </a:lnTo>
                  <a:lnTo>
                    <a:pt x="409" y="4239"/>
                  </a:lnTo>
                  <a:lnTo>
                    <a:pt x="409" y="4245"/>
                  </a:lnTo>
                  <a:lnTo>
                    <a:pt x="410" y="4248"/>
                  </a:lnTo>
                  <a:lnTo>
                    <a:pt x="412" y="4254"/>
                  </a:lnTo>
                  <a:lnTo>
                    <a:pt x="414" y="4260"/>
                  </a:lnTo>
                  <a:lnTo>
                    <a:pt x="418" y="4264"/>
                  </a:lnTo>
                  <a:lnTo>
                    <a:pt x="422" y="4268"/>
                  </a:lnTo>
                  <a:lnTo>
                    <a:pt x="426" y="4271"/>
                  </a:lnTo>
                  <a:lnTo>
                    <a:pt x="430" y="4273"/>
                  </a:lnTo>
                  <a:lnTo>
                    <a:pt x="435" y="4277"/>
                  </a:lnTo>
                  <a:lnTo>
                    <a:pt x="441" y="4279"/>
                  </a:lnTo>
                  <a:lnTo>
                    <a:pt x="447" y="4281"/>
                  </a:lnTo>
                  <a:lnTo>
                    <a:pt x="455" y="4283"/>
                  </a:lnTo>
                  <a:lnTo>
                    <a:pt x="462" y="4285"/>
                  </a:lnTo>
                  <a:lnTo>
                    <a:pt x="470" y="4285"/>
                  </a:lnTo>
                  <a:lnTo>
                    <a:pt x="478" y="4285"/>
                  </a:lnTo>
                  <a:lnTo>
                    <a:pt x="480" y="4285"/>
                  </a:lnTo>
                  <a:lnTo>
                    <a:pt x="481" y="4283"/>
                  </a:lnTo>
                  <a:lnTo>
                    <a:pt x="487" y="4281"/>
                  </a:lnTo>
                  <a:lnTo>
                    <a:pt x="493" y="4279"/>
                  </a:lnTo>
                  <a:lnTo>
                    <a:pt x="499" y="4273"/>
                  </a:lnTo>
                  <a:lnTo>
                    <a:pt x="508" y="4269"/>
                  </a:lnTo>
                  <a:lnTo>
                    <a:pt x="518" y="4264"/>
                  </a:lnTo>
                  <a:lnTo>
                    <a:pt x="529" y="4258"/>
                  </a:lnTo>
                  <a:lnTo>
                    <a:pt x="541" y="4250"/>
                  </a:lnTo>
                  <a:lnTo>
                    <a:pt x="554" y="4241"/>
                  </a:lnTo>
                  <a:lnTo>
                    <a:pt x="570" y="4231"/>
                  </a:lnTo>
                  <a:lnTo>
                    <a:pt x="587" y="4221"/>
                  </a:lnTo>
                  <a:lnTo>
                    <a:pt x="606" y="4210"/>
                  </a:lnTo>
                  <a:lnTo>
                    <a:pt x="625" y="4198"/>
                  </a:lnTo>
                  <a:lnTo>
                    <a:pt x="647" y="4187"/>
                  </a:lnTo>
                  <a:lnTo>
                    <a:pt x="670" y="4172"/>
                  </a:lnTo>
                  <a:lnTo>
                    <a:pt x="693" y="4158"/>
                  </a:lnTo>
                  <a:lnTo>
                    <a:pt x="718" y="4143"/>
                  </a:lnTo>
                  <a:lnTo>
                    <a:pt x="744" y="4126"/>
                  </a:lnTo>
                  <a:lnTo>
                    <a:pt x="771" y="4108"/>
                  </a:lnTo>
                  <a:lnTo>
                    <a:pt x="802" y="4089"/>
                  </a:lnTo>
                  <a:lnTo>
                    <a:pt x="831" y="4070"/>
                  </a:lnTo>
                  <a:lnTo>
                    <a:pt x="863" y="4051"/>
                  </a:lnTo>
                  <a:lnTo>
                    <a:pt x="896" y="4030"/>
                  </a:lnTo>
                  <a:lnTo>
                    <a:pt x="931" y="4008"/>
                  </a:lnTo>
                  <a:lnTo>
                    <a:pt x="967" y="3985"/>
                  </a:lnTo>
                  <a:lnTo>
                    <a:pt x="1006" y="3960"/>
                  </a:lnTo>
                  <a:lnTo>
                    <a:pt x="1044" y="3935"/>
                  </a:lnTo>
                  <a:lnTo>
                    <a:pt x="1084" y="3911"/>
                  </a:lnTo>
                  <a:lnTo>
                    <a:pt x="1125" y="3884"/>
                  </a:lnTo>
                  <a:lnTo>
                    <a:pt x="1167" y="3857"/>
                  </a:lnTo>
                  <a:lnTo>
                    <a:pt x="1211" y="3828"/>
                  </a:lnTo>
                  <a:lnTo>
                    <a:pt x="1221" y="3820"/>
                  </a:lnTo>
                  <a:lnTo>
                    <a:pt x="1230" y="3813"/>
                  </a:lnTo>
                  <a:lnTo>
                    <a:pt x="1240" y="3807"/>
                  </a:lnTo>
                  <a:lnTo>
                    <a:pt x="1249" y="3801"/>
                  </a:lnTo>
                  <a:lnTo>
                    <a:pt x="1257" y="3795"/>
                  </a:lnTo>
                  <a:lnTo>
                    <a:pt x="1267" y="3791"/>
                  </a:lnTo>
                  <a:lnTo>
                    <a:pt x="1282" y="3782"/>
                  </a:lnTo>
                  <a:lnTo>
                    <a:pt x="1295" y="3776"/>
                  </a:lnTo>
                  <a:lnTo>
                    <a:pt x="1309" y="3772"/>
                  </a:lnTo>
                  <a:lnTo>
                    <a:pt x="1320" y="3768"/>
                  </a:lnTo>
                  <a:lnTo>
                    <a:pt x="1330" y="3768"/>
                  </a:lnTo>
                  <a:lnTo>
                    <a:pt x="1340" y="3768"/>
                  </a:lnTo>
                  <a:lnTo>
                    <a:pt x="1349" y="3770"/>
                  </a:lnTo>
                  <a:lnTo>
                    <a:pt x="1355" y="3774"/>
                  </a:lnTo>
                  <a:lnTo>
                    <a:pt x="1361" y="3778"/>
                  </a:lnTo>
                  <a:lnTo>
                    <a:pt x="1366" y="3786"/>
                  </a:lnTo>
                  <a:lnTo>
                    <a:pt x="1368" y="3793"/>
                  </a:lnTo>
                  <a:lnTo>
                    <a:pt x="1370" y="3803"/>
                  </a:lnTo>
                  <a:lnTo>
                    <a:pt x="1370" y="3815"/>
                  </a:lnTo>
                  <a:lnTo>
                    <a:pt x="1370" y="3822"/>
                  </a:lnTo>
                  <a:lnTo>
                    <a:pt x="1368" y="3832"/>
                  </a:lnTo>
                  <a:lnTo>
                    <a:pt x="1363" y="3843"/>
                  </a:lnTo>
                  <a:lnTo>
                    <a:pt x="1357" y="3855"/>
                  </a:lnTo>
                  <a:lnTo>
                    <a:pt x="1353" y="3861"/>
                  </a:lnTo>
                  <a:lnTo>
                    <a:pt x="1349" y="3868"/>
                  </a:lnTo>
                  <a:lnTo>
                    <a:pt x="1343" y="3876"/>
                  </a:lnTo>
                  <a:lnTo>
                    <a:pt x="1338" y="3884"/>
                  </a:lnTo>
                  <a:lnTo>
                    <a:pt x="1332" y="3893"/>
                  </a:lnTo>
                  <a:lnTo>
                    <a:pt x="1326" y="3901"/>
                  </a:lnTo>
                  <a:lnTo>
                    <a:pt x="1318" y="3911"/>
                  </a:lnTo>
                  <a:lnTo>
                    <a:pt x="1313" y="3920"/>
                  </a:lnTo>
                  <a:lnTo>
                    <a:pt x="1270" y="3968"/>
                  </a:lnTo>
                  <a:lnTo>
                    <a:pt x="1230" y="4014"/>
                  </a:lnTo>
                  <a:lnTo>
                    <a:pt x="1190" y="4058"/>
                  </a:lnTo>
                  <a:lnTo>
                    <a:pt x="1150" y="4102"/>
                  </a:lnTo>
                  <a:lnTo>
                    <a:pt x="1111" y="4147"/>
                  </a:lnTo>
                  <a:lnTo>
                    <a:pt x="1075" y="4189"/>
                  </a:lnTo>
                  <a:lnTo>
                    <a:pt x="1038" y="4229"/>
                  </a:lnTo>
                  <a:lnTo>
                    <a:pt x="1002" y="4269"/>
                  </a:lnTo>
                  <a:lnTo>
                    <a:pt x="967" y="4308"/>
                  </a:lnTo>
                  <a:lnTo>
                    <a:pt x="935" y="4346"/>
                  </a:lnTo>
                  <a:lnTo>
                    <a:pt x="900" y="4383"/>
                  </a:lnTo>
                  <a:lnTo>
                    <a:pt x="869" y="4419"/>
                  </a:lnTo>
                  <a:lnTo>
                    <a:pt x="837" y="4454"/>
                  </a:lnTo>
                  <a:lnTo>
                    <a:pt x="808" y="4488"/>
                  </a:lnTo>
                  <a:lnTo>
                    <a:pt x="777" y="4521"/>
                  </a:lnTo>
                  <a:lnTo>
                    <a:pt x="750" y="4554"/>
                  </a:lnTo>
                  <a:lnTo>
                    <a:pt x="721" y="4584"/>
                  </a:lnTo>
                  <a:lnTo>
                    <a:pt x="695" y="4615"/>
                  </a:lnTo>
                  <a:lnTo>
                    <a:pt x="670" y="4646"/>
                  </a:lnTo>
                  <a:lnTo>
                    <a:pt x="645" y="4673"/>
                  </a:lnTo>
                  <a:lnTo>
                    <a:pt x="622" y="4701"/>
                  </a:lnTo>
                  <a:lnTo>
                    <a:pt x="599" y="4726"/>
                  </a:lnTo>
                  <a:lnTo>
                    <a:pt x="576" y="4753"/>
                  </a:lnTo>
                  <a:lnTo>
                    <a:pt x="554" y="4778"/>
                  </a:lnTo>
                  <a:lnTo>
                    <a:pt x="535" y="4801"/>
                  </a:lnTo>
                  <a:lnTo>
                    <a:pt x="516" y="4824"/>
                  </a:lnTo>
                  <a:lnTo>
                    <a:pt x="497" y="4845"/>
                  </a:lnTo>
                  <a:lnTo>
                    <a:pt x="480" y="4866"/>
                  </a:lnTo>
                  <a:lnTo>
                    <a:pt x="462" y="4888"/>
                  </a:lnTo>
                  <a:lnTo>
                    <a:pt x="447" y="4907"/>
                  </a:lnTo>
                  <a:lnTo>
                    <a:pt x="433" y="4924"/>
                  </a:lnTo>
                  <a:lnTo>
                    <a:pt x="420" y="4941"/>
                  </a:lnTo>
                  <a:lnTo>
                    <a:pt x="407" y="4957"/>
                  </a:lnTo>
                  <a:lnTo>
                    <a:pt x="397" y="4972"/>
                  </a:lnTo>
                  <a:lnTo>
                    <a:pt x="386" y="4986"/>
                  </a:lnTo>
                  <a:lnTo>
                    <a:pt x="376" y="4997"/>
                  </a:lnTo>
                  <a:lnTo>
                    <a:pt x="366" y="5009"/>
                  </a:lnTo>
                  <a:lnTo>
                    <a:pt x="357" y="5020"/>
                  </a:lnTo>
                  <a:lnTo>
                    <a:pt x="347" y="5030"/>
                  </a:lnTo>
                  <a:lnTo>
                    <a:pt x="339" y="5037"/>
                  </a:lnTo>
                  <a:lnTo>
                    <a:pt x="332" y="5045"/>
                  </a:lnTo>
                  <a:lnTo>
                    <a:pt x="324" y="5051"/>
                  </a:lnTo>
                  <a:lnTo>
                    <a:pt x="316" y="5057"/>
                  </a:lnTo>
                  <a:lnTo>
                    <a:pt x="311" y="5060"/>
                  </a:lnTo>
                  <a:lnTo>
                    <a:pt x="305" y="5064"/>
                  </a:lnTo>
                  <a:lnTo>
                    <a:pt x="299" y="5066"/>
                  </a:lnTo>
                  <a:lnTo>
                    <a:pt x="293" y="5068"/>
                  </a:lnTo>
                  <a:lnTo>
                    <a:pt x="290" y="5068"/>
                  </a:lnTo>
                  <a:lnTo>
                    <a:pt x="278" y="5068"/>
                  </a:lnTo>
                  <a:lnTo>
                    <a:pt x="265" y="5066"/>
                  </a:lnTo>
                  <a:lnTo>
                    <a:pt x="253" y="5064"/>
                  </a:lnTo>
                  <a:lnTo>
                    <a:pt x="242" y="5060"/>
                  </a:lnTo>
                  <a:lnTo>
                    <a:pt x="230" y="5057"/>
                  </a:lnTo>
                  <a:lnTo>
                    <a:pt x="218" y="5051"/>
                  </a:lnTo>
                  <a:lnTo>
                    <a:pt x="207" y="5045"/>
                  </a:lnTo>
                  <a:lnTo>
                    <a:pt x="197" y="5039"/>
                  </a:lnTo>
                  <a:lnTo>
                    <a:pt x="186" y="5032"/>
                  </a:lnTo>
                  <a:lnTo>
                    <a:pt x="176" y="5022"/>
                  </a:lnTo>
                  <a:lnTo>
                    <a:pt x="165" y="5014"/>
                  </a:lnTo>
                  <a:lnTo>
                    <a:pt x="155" y="5003"/>
                  </a:lnTo>
                  <a:lnTo>
                    <a:pt x="146" y="4993"/>
                  </a:lnTo>
                  <a:lnTo>
                    <a:pt x="136" y="4982"/>
                  </a:lnTo>
                  <a:lnTo>
                    <a:pt x="126" y="4968"/>
                  </a:lnTo>
                  <a:lnTo>
                    <a:pt x="119" y="4955"/>
                  </a:lnTo>
                  <a:lnTo>
                    <a:pt x="103" y="4928"/>
                  </a:lnTo>
                  <a:lnTo>
                    <a:pt x="92" y="4903"/>
                  </a:lnTo>
                  <a:lnTo>
                    <a:pt x="78" y="4878"/>
                  </a:lnTo>
                  <a:lnTo>
                    <a:pt x="67" y="4853"/>
                  </a:lnTo>
                  <a:lnTo>
                    <a:pt x="57" y="4830"/>
                  </a:lnTo>
                  <a:lnTo>
                    <a:pt x="48" y="4807"/>
                  </a:lnTo>
                  <a:lnTo>
                    <a:pt x="38" y="4784"/>
                  </a:lnTo>
                  <a:lnTo>
                    <a:pt x="30" y="4761"/>
                  </a:lnTo>
                  <a:lnTo>
                    <a:pt x="23" y="4738"/>
                  </a:lnTo>
                  <a:lnTo>
                    <a:pt x="17" y="4717"/>
                  </a:lnTo>
                  <a:lnTo>
                    <a:pt x="11" y="4696"/>
                  </a:lnTo>
                  <a:lnTo>
                    <a:pt x="7" y="4675"/>
                  </a:lnTo>
                  <a:lnTo>
                    <a:pt x="3" y="4655"/>
                  </a:lnTo>
                  <a:lnTo>
                    <a:pt x="2" y="4634"/>
                  </a:lnTo>
                  <a:lnTo>
                    <a:pt x="0" y="4615"/>
                  </a:lnTo>
                  <a:lnTo>
                    <a:pt x="0" y="4598"/>
                  </a:lnTo>
                  <a:lnTo>
                    <a:pt x="0" y="4590"/>
                  </a:lnTo>
                  <a:lnTo>
                    <a:pt x="0" y="4582"/>
                  </a:lnTo>
                  <a:lnTo>
                    <a:pt x="2" y="4575"/>
                  </a:lnTo>
                  <a:lnTo>
                    <a:pt x="3" y="4565"/>
                  </a:lnTo>
                  <a:lnTo>
                    <a:pt x="5" y="4556"/>
                  </a:lnTo>
                  <a:lnTo>
                    <a:pt x="7" y="4546"/>
                  </a:lnTo>
                  <a:lnTo>
                    <a:pt x="9" y="4534"/>
                  </a:lnTo>
                  <a:lnTo>
                    <a:pt x="13" y="4523"/>
                  </a:lnTo>
                  <a:lnTo>
                    <a:pt x="17" y="4509"/>
                  </a:lnTo>
                  <a:lnTo>
                    <a:pt x="21" y="4496"/>
                  </a:lnTo>
                  <a:lnTo>
                    <a:pt x="25" y="4481"/>
                  </a:lnTo>
                  <a:lnTo>
                    <a:pt x="30" y="4467"/>
                  </a:lnTo>
                  <a:lnTo>
                    <a:pt x="34" y="4450"/>
                  </a:lnTo>
                  <a:lnTo>
                    <a:pt x="40" y="4435"/>
                  </a:lnTo>
                  <a:lnTo>
                    <a:pt x="46" y="4415"/>
                  </a:lnTo>
                  <a:lnTo>
                    <a:pt x="53" y="4398"/>
                  </a:lnTo>
                  <a:lnTo>
                    <a:pt x="57" y="4385"/>
                  </a:lnTo>
                  <a:lnTo>
                    <a:pt x="61" y="4371"/>
                  </a:lnTo>
                  <a:lnTo>
                    <a:pt x="63" y="4358"/>
                  </a:lnTo>
                  <a:lnTo>
                    <a:pt x="67" y="4344"/>
                  </a:lnTo>
                  <a:lnTo>
                    <a:pt x="71" y="4329"/>
                  </a:lnTo>
                  <a:lnTo>
                    <a:pt x="75" y="4312"/>
                  </a:lnTo>
                  <a:lnTo>
                    <a:pt x="78" y="4296"/>
                  </a:lnTo>
                  <a:lnTo>
                    <a:pt x="80" y="4279"/>
                  </a:lnTo>
                  <a:lnTo>
                    <a:pt x="84" y="4262"/>
                  </a:lnTo>
                  <a:lnTo>
                    <a:pt x="88" y="4245"/>
                  </a:lnTo>
                  <a:lnTo>
                    <a:pt x="90" y="4225"/>
                  </a:lnTo>
                  <a:lnTo>
                    <a:pt x="94" y="4206"/>
                  </a:lnTo>
                  <a:lnTo>
                    <a:pt x="96" y="4187"/>
                  </a:lnTo>
                  <a:lnTo>
                    <a:pt x="99" y="4166"/>
                  </a:lnTo>
                  <a:lnTo>
                    <a:pt x="101" y="4145"/>
                  </a:lnTo>
                  <a:lnTo>
                    <a:pt x="105" y="4124"/>
                  </a:lnTo>
                  <a:lnTo>
                    <a:pt x="107" y="4102"/>
                  </a:lnTo>
                  <a:lnTo>
                    <a:pt x="109" y="4079"/>
                  </a:lnTo>
                  <a:lnTo>
                    <a:pt x="111" y="4056"/>
                  </a:lnTo>
                  <a:lnTo>
                    <a:pt x="113" y="4033"/>
                  </a:lnTo>
                  <a:lnTo>
                    <a:pt x="115" y="4008"/>
                  </a:lnTo>
                  <a:lnTo>
                    <a:pt x="117" y="3983"/>
                  </a:lnTo>
                  <a:lnTo>
                    <a:pt x="119" y="3959"/>
                  </a:lnTo>
                  <a:lnTo>
                    <a:pt x="121" y="3932"/>
                  </a:lnTo>
                  <a:lnTo>
                    <a:pt x="123" y="3905"/>
                  </a:lnTo>
                  <a:lnTo>
                    <a:pt x="124" y="3878"/>
                  </a:lnTo>
                  <a:lnTo>
                    <a:pt x="124" y="3849"/>
                  </a:lnTo>
                  <a:lnTo>
                    <a:pt x="126" y="3820"/>
                  </a:lnTo>
                  <a:lnTo>
                    <a:pt x="128" y="3791"/>
                  </a:lnTo>
                  <a:lnTo>
                    <a:pt x="128" y="3763"/>
                  </a:lnTo>
                  <a:lnTo>
                    <a:pt x="128" y="3732"/>
                  </a:lnTo>
                  <a:lnTo>
                    <a:pt x="130" y="3701"/>
                  </a:lnTo>
                  <a:lnTo>
                    <a:pt x="134" y="3598"/>
                  </a:lnTo>
                  <a:lnTo>
                    <a:pt x="138" y="3494"/>
                  </a:lnTo>
                  <a:lnTo>
                    <a:pt x="142" y="3394"/>
                  </a:lnTo>
                  <a:lnTo>
                    <a:pt x="146" y="3294"/>
                  </a:lnTo>
                  <a:lnTo>
                    <a:pt x="149" y="3198"/>
                  </a:lnTo>
                  <a:lnTo>
                    <a:pt x="153" y="3104"/>
                  </a:lnTo>
                  <a:lnTo>
                    <a:pt x="157" y="3010"/>
                  </a:lnTo>
                  <a:lnTo>
                    <a:pt x="161" y="2920"/>
                  </a:lnTo>
                  <a:lnTo>
                    <a:pt x="165" y="2832"/>
                  </a:lnTo>
                  <a:lnTo>
                    <a:pt x="167" y="2745"/>
                  </a:lnTo>
                  <a:lnTo>
                    <a:pt x="171" y="2661"/>
                  </a:lnTo>
                  <a:lnTo>
                    <a:pt x="172" y="2578"/>
                  </a:lnTo>
                  <a:lnTo>
                    <a:pt x="176" y="2498"/>
                  </a:lnTo>
                  <a:lnTo>
                    <a:pt x="178" y="2419"/>
                  </a:lnTo>
                  <a:lnTo>
                    <a:pt x="180" y="2344"/>
                  </a:lnTo>
                  <a:lnTo>
                    <a:pt x="182" y="2269"/>
                  </a:lnTo>
                  <a:lnTo>
                    <a:pt x="182" y="2240"/>
                  </a:lnTo>
                  <a:lnTo>
                    <a:pt x="182" y="2210"/>
                  </a:lnTo>
                  <a:lnTo>
                    <a:pt x="182" y="2181"/>
                  </a:lnTo>
                  <a:lnTo>
                    <a:pt x="182" y="2150"/>
                  </a:lnTo>
                  <a:lnTo>
                    <a:pt x="182" y="2118"/>
                  </a:lnTo>
                  <a:lnTo>
                    <a:pt x="182" y="2085"/>
                  </a:lnTo>
                  <a:lnTo>
                    <a:pt x="182" y="2052"/>
                  </a:lnTo>
                  <a:lnTo>
                    <a:pt x="182" y="2020"/>
                  </a:lnTo>
                  <a:lnTo>
                    <a:pt x="182" y="1985"/>
                  </a:lnTo>
                  <a:lnTo>
                    <a:pt x="180" y="1951"/>
                  </a:lnTo>
                  <a:lnTo>
                    <a:pt x="180" y="1914"/>
                  </a:lnTo>
                  <a:lnTo>
                    <a:pt x="180" y="1878"/>
                  </a:lnTo>
                  <a:lnTo>
                    <a:pt x="180" y="1841"/>
                  </a:lnTo>
                  <a:lnTo>
                    <a:pt x="178" y="1805"/>
                  </a:lnTo>
                  <a:lnTo>
                    <a:pt x="178" y="1766"/>
                  </a:lnTo>
                  <a:lnTo>
                    <a:pt x="178" y="1726"/>
                  </a:lnTo>
                  <a:lnTo>
                    <a:pt x="176" y="1688"/>
                  </a:lnTo>
                  <a:lnTo>
                    <a:pt x="176" y="1647"/>
                  </a:lnTo>
                  <a:lnTo>
                    <a:pt x="174" y="1607"/>
                  </a:lnTo>
                  <a:lnTo>
                    <a:pt x="174" y="1565"/>
                  </a:lnTo>
                  <a:lnTo>
                    <a:pt x="172" y="1523"/>
                  </a:lnTo>
                  <a:lnTo>
                    <a:pt x="172" y="1480"/>
                  </a:lnTo>
                  <a:lnTo>
                    <a:pt x="171" y="1436"/>
                  </a:lnTo>
                  <a:lnTo>
                    <a:pt x="171" y="1392"/>
                  </a:lnTo>
                  <a:lnTo>
                    <a:pt x="169" y="1348"/>
                  </a:lnTo>
                  <a:lnTo>
                    <a:pt x="169" y="1302"/>
                  </a:lnTo>
                  <a:lnTo>
                    <a:pt x="167" y="1256"/>
                  </a:lnTo>
                  <a:lnTo>
                    <a:pt x="165" y="1210"/>
                  </a:lnTo>
                  <a:lnTo>
                    <a:pt x="165" y="1162"/>
                  </a:lnTo>
                  <a:lnTo>
                    <a:pt x="163" y="1114"/>
                  </a:lnTo>
                  <a:lnTo>
                    <a:pt x="161" y="1066"/>
                  </a:lnTo>
                  <a:lnTo>
                    <a:pt x="159" y="1016"/>
                  </a:lnTo>
                  <a:lnTo>
                    <a:pt x="159" y="981"/>
                  </a:lnTo>
                  <a:lnTo>
                    <a:pt x="157" y="947"/>
                  </a:lnTo>
                  <a:lnTo>
                    <a:pt x="155" y="914"/>
                  </a:lnTo>
                  <a:lnTo>
                    <a:pt x="153" y="883"/>
                  </a:lnTo>
                  <a:lnTo>
                    <a:pt x="153" y="853"/>
                  </a:lnTo>
                  <a:lnTo>
                    <a:pt x="151" y="822"/>
                  </a:lnTo>
                  <a:lnTo>
                    <a:pt x="149" y="791"/>
                  </a:lnTo>
                  <a:lnTo>
                    <a:pt x="147" y="762"/>
                  </a:lnTo>
                  <a:lnTo>
                    <a:pt x="146" y="735"/>
                  </a:lnTo>
                  <a:lnTo>
                    <a:pt x="144" y="709"/>
                  </a:lnTo>
                  <a:lnTo>
                    <a:pt x="140" y="682"/>
                  </a:lnTo>
                  <a:lnTo>
                    <a:pt x="138" y="657"/>
                  </a:lnTo>
                  <a:lnTo>
                    <a:pt x="136" y="632"/>
                  </a:lnTo>
                  <a:lnTo>
                    <a:pt x="132" y="609"/>
                  </a:lnTo>
                  <a:lnTo>
                    <a:pt x="130" y="586"/>
                  </a:lnTo>
                  <a:lnTo>
                    <a:pt x="126" y="563"/>
                  </a:lnTo>
                  <a:lnTo>
                    <a:pt x="124" y="542"/>
                  </a:lnTo>
                  <a:lnTo>
                    <a:pt x="121" y="520"/>
                  </a:lnTo>
                  <a:lnTo>
                    <a:pt x="119" y="501"/>
                  </a:lnTo>
                  <a:lnTo>
                    <a:pt x="115" y="482"/>
                  </a:lnTo>
                  <a:lnTo>
                    <a:pt x="111" y="465"/>
                  </a:lnTo>
                  <a:lnTo>
                    <a:pt x="107" y="448"/>
                  </a:lnTo>
                  <a:lnTo>
                    <a:pt x="103" y="430"/>
                  </a:lnTo>
                  <a:lnTo>
                    <a:pt x="99" y="415"/>
                  </a:lnTo>
                  <a:lnTo>
                    <a:pt x="96" y="400"/>
                  </a:lnTo>
                  <a:lnTo>
                    <a:pt x="92" y="386"/>
                  </a:lnTo>
                  <a:lnTo>
                    <a:pt x="88" y="373"/>
                  </a:lnTo>
                  <a:lnTo>
                    <a:pt x="84" y="361"/>
                  </a:lnTo>
                  <a:lnTo>
                    <a:pt x="78" y="350"/>
                  </a:lnTo>
                  <a:lnTo>
                    <a:pt x="75" y="338"/>
                  </a:lnTo>
                  <a:lnTo>
                    <a:pt x="69" y="328"/>
                  </a:lnTo>
                  <a:lnTo>
                    <a:pt x="65" y="319"/>
                  </a:lnTo>
                  <a:lnTo>
                    <a:pt x="53" y="292"/>
                  </a:lnTo>
                  <a:lnTo>
                    <a:pt x="46" y="267"/>
                  </a:lnTo>
                  <a:lnTo>
                    <a:pt x="36" y="242"/>
                  </a:lnTo>
                  <a:lnTo>
                    <a:pt x="28" y="219"/>
                  </a:lnTo>
                  <a:lnTo>
                    <a:pt x="21" y="198"/>
                  </a:lnTo>
                  <a:lnTo>
                    <a:pt x="15" y="177"/>
                  </a:lnTo>
                  <a:lnTo>
                    <a:pt x="9" y="158"/>
                  </a:lnTo>
                  <a:lnTo>
                    <a:pt x="5" y="140"/>
                  </a:lnTo>
                  <a:lnTo>
                    <a:pt x="5" y="125"/>
                  </a:lnTo>
                  <a:lnTo>
                    <a:pt x="7" y="112"/>
                  </a:lnTo>
                  <a:lnTo>
                    <a:pt x="7" y="98"/>
                  </a:lnTo>
                  <a:lnTo>
                    <a:pt x="9" y="85"/>
                  </a:lnTo>
                  <a:lnTo>
                    <a:pt x="13" y="73"/>
                  </a:lnTo>
                  <a:lnTo>
                    <a:pt x="15" y="62"/>
                  </a:lnTo>
                  <a:lnTo>
                    <a:pt x="19" y="50"/>
                  </a:lnTo>
                  <a:lnTo>
                    <a:pt x="23" y="41"/>
                  </a:lnTo>
                  <a:lnTo>
                    <a:pt x="32" y="31"/>
                  </a:lnTo>
                  <a:lnTo>
                    <a:pt x="42" y="23"/>
                  </a:lnTo>
                  <a:lnTo>
                    <a:pt x="51" y="16"/>
                  </a:lnTo>
                  <a:lnTo>
                    <a:pt x="63" y="10"/>
                  </a:lnTo>
                  <a:lnTo>
                    <a:pt x="73" y="6"/>
                  </a:lnTo>
                  <a:lnTo>
                    <a:pt x="84" y="4"/>
                  </a:lnTo>
                  <a:lnTo>
                    <a:pt x="96" y="2"/>
                  </a:lnTo>
                  <a:lnTo>
                    <a:pt x="105" y="0"/>
                  </a:lnTo>
                  <a:lnTo>
                    <a:pt x="10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Picture 2" descr="C:\Users\Meishing\Dropbox\meizhouhuayu\pics\11.1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914400"/>
            <a:ext cx="1104900" cy="1428478"/>
          </a:xfrm>
          <a:prstGeom prst="rect">
            <a:avLst/>
          </a:prstGeom>
          <a:noFill/>
        </p:spPr>
      </p:pic>
      <p:sp>
        <p:nvSpPr>
          <p:cNvPr id="29" name="Curved Down Arrow 28"/>
          <p:cNvSpPr/>
          <p:nvPr/>
        </p:nvSpPr>
        <p:spPr>
          <a:xfrm rot="925942">
            <a:off x="5940674" y="2805444"/>
            <a:ext cx="533400" cy="228600"/>
          </a:xfrm>
          <a:prstGeom prst="curvedDownArrow">
            <a:avLst/>
          </a:prstGeom>
          <a:solidFill>
            <a:srgbClr val="EA72C2"/>
          </a:solidFill>
          <a:ln>
            <a:solidFill>
              <a:srgbClr val="EA72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05000" y="1219200"/>
            <a:ext cx="494187" cy="1000818"/>
            <a:chOff x="2971800" y="4229745"/>
            <a:chExt cx="494187" cy="1000818"/>
          </a:xfrm>
        </p:grpSpPr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2971800" y="4290686"/>
              <a:ext cx="132631" cy="906681"/>
            </a:xfrm>
            <a:custGeom>
              <a:avLst/>
              <a:gdLst/>
              <a:ahLst/>
              <a:cxnLst>
                <a:cxn ang="0">
                  <a:pos x="150" y="2"/>
                </a:cxn>
                <a:cxn ang="0">
                  <a:pos x="215" y="12"/>
                </a:cxn>
                <a:cxn ang="0">
                  <a:pos x="272" y="31"/>
                </a:cxn>
                <a:cxn ang="0">
                  <a:pos x="324" y="58"/>
                </a:cxn>
                <a:cxn ang="0">
                  <a:pos x="370" y="96"/>
                </a:cxn>
                <a:cxn ang="0">
                  <a:pos x="405" y="146"/>
                </a:cxn>
                <a:cxn ang="0">
                  <a:pos x="428" y="205"/>
                </a:cxn>
                <a:cxn ang="0">
                  <a:pos x="438" y="273"/>
                </a:cxn>
                <a:cxn ang="0">
                  <a:pos x="432" y="789"/>
                </a:cxn>
                <a:cxn ang="0">
                  <a:pos x="422" y="1388"/>
                </a:cxn>
                <a:cxn ang="0">
                  <a:pos x="411" y="1914"/>
                </a:cxn>
                <a:cxn ang="0">
                  <a:pos x="401" y="2363"/>
                </a:cxn>
                <a:cxn ang="0">
                  <a:pos x="391" y="2741"/>
                </a:cxn>
                <a:cxn ang="0">
                  <a:pos x="380" y="3045"/>
                </a:cxn>
                <a:cxn ang="0">
                  <a:pos x="368" y="3273"/>
                </a:cxn>
                <a:cxn ang="0">
                  <a:pos x="357" y="3429"/>
                </a:cxn>
                <a:cxn ang="0">
                  <a:pos x="345" y="3526"/>
                </a:cxn>
                <a:cxn ang="0">
                  <a:pos x="328" y="3597"/>
                </a:cxn>
                <a:cxn ang="0">
                  <a:pos x="311" y="3642"/>
                </a:cxn>
                <a:cxn ang="0">
                  <a:pos x="290" y="3659"/>
                </a:cxn>
                <a:cxn ang="0">
                  <a:pos x="255" y="3655"/>
                </a:cxn>
                <a:cxn ang="0">
                  <a:pos x="217" y="3634"/>
                </a:cxn>
                <a:cxn ang="0">
                  <a:pos x="180" y="3596"/>
                </a:cxn>
                <a:cxn ang="0">
                  <a:pos x="146" y="3538"/>
                </a:cxn>
                <a:cxn ang="0">
                  <a:pos x="104" y="3450"/>
                </a:cxn>
                <a:cxn ang="0">
                  <a:pos x="71" y="3356"/>
                </a:cxn>
                <a:cxn ang="0">
                  <a:pos x="50" y="3262"/>
                </a:cxn>
                <a:cxn ang="0">
                  <a:pos x="42" y="3167"/>
                </a:cxn>
                <a:cxn ang="0">
                  <a:pos x="44" y="3071"/>
                </a:cxn>
                <a:cxn ang="0">
                  <a:pos x="56" y="2979"/>
                </a:cxn>
                <a:cxn ang="0">
                  <a:pos x="73" y="2864"/>
                </a:cxn>
                <a:cxn ang="0">
                  <a:pos x="88" y="2713"/>
                </a:cxn>
                <a:cxn ang="0">
                  <a:pos x="102" y="2532"/>
                </a:cxn>
                <a:cxn ang="0">
                  <a:pos x="115" y="2325"/>
                </a:cxn>
                <a:cxn ang="0">
                  <a:pos x="128" y="2087"/>
                </a:cxn>
                <a:cxn ang="0">
                  <a:pos x="138" y="1778"/>
                </a:cxn>
                <a:cxn ang="0">
                  <a:pos x="144" y="1392"/>
                </a:cxn>
                <a:cxn ang="0">
                  <a:pos x="148" y="935"/>
                </a:cxn>
                <a:cxn ang="0">
                  <a:pos x="148" y="728"/>
                </a:cxn>
                <a:cxn ang="0">
                  <a:pos x="142" y="626"/>
                </a:cxn>
                <a:cxn ang="0">
                  <a:pos x="134" y="534"/>
                </a:cxn>
                <a:cxn ang="0">
                  <a:pos x="125" y="449"/>
                </a:cxn>
                <a:cxn ang="0">
                  <a:pos x="109" y="373"/>
                </a:cxn>
                <a:cxn ang="0">
                  <a:pos x="92" y="305"/>
                </a:cxn>
                <a:cxn ang="0">
                  <a:pos x="67" y="230"/>
                </a:cxn>
                <a:cxn ang="0">
                  <a:pos x="23" y="146"/>
                </a:cxn>
                <a:cxn ang="0">
                  <a:pos x="4" y="96"/>
                </a:cxn>
                <a:cxn ang="0">
                  <a:pos x="2" y="62"/>
                </a:cxn>
                <a:cxn ang="0">
                  <a:pos x="13" y="31"/>
                </a:cxn>
                <a:cxn ang="0">
                  <a:pos x="36" y="12"/>
                </a:cxn>
                <a:cxn ang="0">
                  <a:pos x="73" y="2"/>
                </a:cxn>
                <a:cxn ang="0">
                  <a:pos x="96" y="0"/>
                </a:cxn>
              </a:cxnLst>
              <a:rect l="0" t="0" r="r" b="b"/>
              <a:pathLst>
                <a:path w="438" h="3661">
                  <a:moveTo>
                    <a:pt x="96" y="0"/>
                  </a:moveTo>
                  <a:lnTo>
                    <a:pt x="113" y="0"/>
                  </a:lnTo>
                  <a:lnTo>
                    <a:pt x="132" y="0"/>
                  </a:lnTo>
                  <a:lnTo>
                    <a:pt x="150" y="2"/>
                  </a:lnTo>
                  <a:lnTo>
                    <a:pt x="167" y="4"/>
                  </a:lnTo>
                  <a:lnTo>
                    <a:pt x="182" y="6"/>
                  </a:lnTo>
                  <a:lnTo>
                    <a:pt x="199" y="8"/>
                  </a:lnTo>
                  <a:lnTo>
                    <a:pt x="215" y="12"/>
                  </a:lnTo>
                  <a:lnTo>
                    <a:pt x="230" y="15"/>
                  </a:lnTo>
                  <a:lnTo>
                    <a:pt x="244" y="19"/>
                  </a:lnTo>
                  <a:lnTo>
                    <a:pt x="259" y="25"/>
                  </a:lnTo>
                  <a:lnTo>
                    <a:pt x="272" y="31"/>
                  </a:lnTo>
                  <a:lnTo>
                    <a:pt x="286" y="37"/>
                  </a:lnTo>
                  <a:lnTo>
                    <a:pt x="299" y="42"/>
                  </a:lnTo>
                  <a:lnTo>
                    <a:pt x="313" y="50"/>
                  </a:lnTo>
                  <a:lnTo>
                    <a:pt x="324" y="58"/>
                  </a:lnTo>
                  <a:lnTo>
                    <a:pt x="338" y="65"/>
                  </a:lnTo>
                  <a:lnTo>
                    <a:pt x="349" y="75"/>
                  </a:lnTo>
                  <a:lnTo>
                    <a:pt x="361" y="85"/>
                  </a:lnTo>
                  <a:lnTo>
                    <a:pt x="370" y="96"/>
                  </a:lnTo>
                  <a:lnTo>
                    <a:pt x="380" y="108"/>
                  </a:lnTo>
                  <a:lnTo>
                    <a:pt x="390" y="119"/>
                  </a:lnTo>
                  <a:lnTo>
                    <a:pt x="397" y="133"/>
                  </a:lnTo>
                  <a:lnTo>
                    <a:pt x="405" y="146"/>
                  </a:lnTo>
                  <a:lnTo>
                    <a:pt x="413" y="159"/>
                  </a:lnTo>
                  <a:lnTo>
                    <a:pt x="418" y="175"/>
                  </a:lnTo>
                  <a:lnTo>
                    <a:pt x="422" y="188"/>
                  </a:lnTo>
                  <a:lnTo>
                    <a:pt x="428" y="205"/>
                  </a:lnTo>
                  <a:lnTo>
                    <a:pt x="432" y="221"/>
                  </a:lnTo>
                  <a:lnTo>
                    <a:pt x="434" y="238"/>
                  </a:lnTo>
                  <a:lnTo>
                    <a:pt x="436" y="255"/>
                  </a:lnTo>
                  <a:lnTo>
                    <a:pt x="438" y="273"/>
                  </a:lnTo>
                  <a:lnTo>
                    <a:pt x="438" y="292"/>
                  </a:lnTo>
                  <a:lnTo>
                    <a:pt x="436" y="463"/>
                  </a:lnTo>
                  <a:lnTo>
                    <a:pt x="434" y="628"/>
                  </a:lnTo>
                  <a:lnTo>
                    <a:pt x="432" y="789"/>
                  </a:lnTo>
                  <a:lnTo>
                    <a:pt x="428" y="946"/>
                  </a:lnTo>
                  <a:lnTo>
                    <a:pt x="426" y="1098"/>
                  </a:lnTo>
                  <a:lnTo>
                    <a:pt x="424" y="1246"/>
                  </a:lnTo>
                  <a:lnTo>
                    <a:pt x="422" y="1388"/>
                  </a:lnTo>
                  <a:lnTo>
                    <a:pt x="418" y="1526"/>
                  </a:lnTo>
                  <a:lnTo>
                    <a:pt x="416" y="1661"/>
                  </a:lnTo>
                  <a:lnTo>
                    <a:pt x="414" y="1789"/>
                  </a:lnTo>
                  <a:lnTo>
                    <a:pt x="411" y="1914"/>
                  </a:lnTo>
                  <a:lnTo>
                    <a:pt x="409" y="2033"/>
                  </a:lnTo>
                  <a:lnTo>
                    <a:pt x="407" y="2148"/>
                  </a:lnTo>
                  <a:lnTo>
                    <a:pt x="403" y="2258"/>
                  </a:lnTo>
                  <a:lnTo>
                    <a:pt x="401" y="2363"/>
                  </a:lnTo>
                  <a:lnTo>
                    <a:pt x="399" y="2465"/>
                  </a:lnTo>
                  <a:lnTo>
                    <a:pt x="395" y="2561"/>
                  </a:lnTo>
                  <a:lnTo>
                    <a:pt x="393" y="2653"/>
                  </a:lnTo>
                  <a:lnTo>
                    <a:pt x="391" y="2741"/>
                  </a:lnTo>
                  <a:lnTo>
                    <a:pt x="388" y="2824"/>
                  </a:lnTo>
                  <a:lnTo>
                    <a:pt x="386" y="2903"/>
                  </a:lnTo>
                  <a:lnTo>
                    <a:pt x="382" y="2976"/>
                  </a:lnTo>
                  <a:lnTo>
                    <a:pt x="380" y="3045"/>
                  </a:lnTo>
                  <a:lnTo>
                    <a:pt x="376" y="3108"/>
                  </a:lnTo>
                  <a:lnTo>
                    <a:pt x="374" y="3167"/>
                  </a:lnTo>
                  <a:lnTo>
                    <a:pt x="372" y="3223"/>
                  </a:lnTo>
                  <a:lnTo>
                    <a:pt x="368" y="3273"/>
                  </a:lnTo>
                  <a:lnTo>
                    <a:pt x="366" y="3319"/>
                  </a:lnTo>
                  <a:lnTo>
                    <a:pt x="363" y="3359"/>
                  </a:lnTo>
                  <a:lnTo>
                    <a:pt x="361" y="3396"/>
                  </a:lnTo>
                  <a:lnTo>
                    <a:pt x="357" y="3429"/>
                  </a:lnTo>
                  <a:lnTo>
                    <a:pt x="355" y="3455"/>
                  </a:lnTo>
                  <a:lnTo>
                    <a:pt x="351" y="3480"/>
                  </a:lnTo>
                  <a:lnTo>
                    <a:pt x="347" y="3503"/>
                  </a:lnTo>
                  <a:lnTo>
                    <a:pt x="345" y="3526"/>
                  </a:lnTo>
                  <a:lnTo>
                    <a:pt x="342" y="3546"/>
                  </a:lnTo>
                  <a:lnTo>
                    <a:pt x="336" y="3565"/>
                  </a:lnTo>
                  <a:lnTo>
                    <a:pt x="332" y="3582"/>
                  </a:lnTo>
                  <a:lnTo>
                    <a:pt x="328" y="3597"/>
                  </a:lnTo>
                  <a:lnTo>
                    <a:pt x="324" y="3611"/>
                  </a:lnTo>
                  <a:lnTo>
                    <a:pt x="320" y="3622"/>
                  </a:lnTo>
                  <a:lnTo>
                    <a:pt x="315" y="3632"/>
                  </a:lnTo>
                  <a:lnTo>
                    <a:pt x="311" y="3642"/>
                  </a:lnTo>
                  <a:lnTo>
                    <a:pt x="305" y="3647"/>
                  </a:lnTo>
                  <a:lnTo>
                    <a:pt x="299" y="3653"/>
                  </a:lnTo>
                  <a:lnTo>
                    <a:pt x="295" y="3657"/>
                  </a:lnTo>
                  <a:lnTo>
                    <a:pt x="290" y="3659"/>
                  </a:lnTo>
                  <a:lnTo>
                    <a:pt x="284" y="3661"/>
                  </a:lnTo>
                  <a:lnTo>
                    <a:pt x="274" y="3661"/>
                  </a:lnTo>
                  <a:lnTo>
                    <a:pt x="265" y="3659"/>
                  </a:lnTo>
                  <a:lnTo>
                    <a:pt x="255" y="3655"/>
                  </a:lnTo>
                  <a:lnTo>
                    <a:pt x="246" y="3651"/>
                  </a:lnTo>
                  <a:lnTo>
                    <a:pt x="236" y="3647"/>
                  </a:lnTo>
                  <a:lnTo>
                    <a:pt x="226" y="3642"/>
                  </a:lnTo>
                  <a:lnTo>
                    <a:pt x="217" y="3634"/>
                  </a:lnTo>
                  <a:lnTo>
                    <a:pt x="207" y="3626"/>
                  </a:lnTo>
                  <a:lnTo>
                    <a:pt x="198" y="3617"/>
                  </a:lnTo>
                  <a:lnTo>
                    <a:pt x="190" y="3607"/>
                  </a:lnTo>
                  <a:lnTo>
                    <a:pt x="180" y="3596"/>
                  </a:lnTo>
                  <a:lnTo>
                    <a:pt x="171" y="3582"/>
                  </a:lnTo>
                  <a:lnTo>
                    <a:pt x="163" y="3569"/>
                  </a:lnTo>
                  <a:lnTo>
                    <a:pt x="153" y="3553"/>
                  </a:lnTo>
                  <a:lnTo>
                    <a:pt x="146" y="3538"/>
                  </a:lnTo>
                  <a:lnTo>
                    <a:pt x="136" y="3521"/>
                  </a:lnTo>
                  <a:lnTo>
                    <a:pt x="125" y="3498"/>
                  </a:lnTo>
                  <a:lnTo>
                    <a:pt x="113" y="3475"/>
                  </a:lnTo>
                  <a:lnTo>
                    <a:pt x="104" y="3450"/>
                  </a:lnTo>
                  <a:lnTo>
                    <a:pt x="94" y="3427"/>
                  </a:lnTo>
                  <a:lnTo>
                    <a:pt x="86" y="3404"/>
                  </a:lnTo>
                  <a:lnTo>
                    <a:pt x="79" y="3379"/>
                  </a:lnTo>
                  <a:lnTo>
                    <a:pt x="71" y="3356"/>
                  </a:lnTo>
                  <a:lnTo>
                    <a:pt x="65" y="3333"/>
                  </a:lnTo>
                  <a:lnTo>
                    <a:pt x="59" y="3308"/>
                  </a:lnTo>
                  <a:lnTo>
                    <a:pt x="56" y="3285"/>
                  </a:lnTo>
                  <a:lnTo>
                    <a:pt x="50" y="3262"/>
                  </a:lnTo>
                  <a:lnTo>
                    <a:pt x="48" y="3239"/>
                  </a:lnTo>
                  <a:lnTo>
                    <a:pt x="44" y="3214"/>
                  </a:lnTo>
                  <a:lnTo>
                    <a:pt x="44" y="3191"/>
                  </a:lnTo>
                  <a:lnTo>
                    <a:pt x="42" y="3167"/>
                  </a:lnTo>
                  <a:lnTo>
                    <a:pt x="42" y="3143"/>
                  </a:lnTo>
                  <a:lnTo>
                    <a:pt x="42" y="3119"/>
                  </a:lnTo>
                  <a:lnTo>
                    <a:pt x="42" y="3095"/>
                  </a:lnTo>
                  <a:lnTo>
                    <a:pt x="44" y="3071"/>
                  </a:lnTo>
                  <a:lnTo>
                    <a:pt x="46" y="3048"/>
                  </a:lnTo>
                  <a:lnTo>
                    <a:pt x="48" y="3025"/>
                  </a:lnTo>
                  <a:lnTo>
                    <a:pt x="52" y="3002"/>
                  </a:lnTo>
                  <a:lnTo>
                    <a:pt x="56" y="2979"/>
                  </a:lnTo>
                  <a:lnTo>
                    <a:pt x="59" y="2958"/>
                  </a:lnTo>
                  <a:lnTo>
                    <a:pt x="63" y="2928"/>
                  </a:lnTo>
                  <a:lnTo>
                    <a:pt x="67" y="2897"/>
                  </a:lnTo>
                  <a:lnTo>
                    <a:pt x="73" y="2864"/>
                  </a:lnTo>
                  <a:lnTo>
                    <a:pt x="77" y="2828"/>
                  </a:lnTo>
                  <a:lnTo>
                    <a:pt x="80" y="2791"/>
                  </a:lnTo>
                  <a:lnTo>
                    <a:pt x="84" y="2753"/>
                  </a:lnTo>
                  <a:lnTo>
                    <a:pt x="88" y="2713"/>
                  </a:lnTo>
                  <a:lnTo>
                    <a:pt x="92" y="2670"/>
                  </a:lnTo>
                  <a:lnTo>
                    <a:pt x="94" y="2626"/>
                  </a:lnTo>
                  <a:lnTo>
                    <a:pt x="98" y="2580"/>
                  </a:lnTo>
                  <a:lnTo>
                    <a:pt x="102" y="2532"/>
                  </a:lnTo>
                  <a:lnTo>
                    <a:pt x="105" y="2482"/>
                  </a:lnTo>
                  <a:lnTo>
                    <a:pt x="109" y="2432"/>
                  </a:lnTo>
                  <a:lnTo>
                    <a:pt x="111" y="2379"/>
                  </a:lnTo>
                  <a:lnTo>
                    <a:pt x="115" y="2325"/>
                  </a:lnTo>
                  <a:lnTo>
                    <a:pt x="119" y="2267"/>
                  </a:lnTo>
                  <a:lnTo>
                    <a:pt x="121" y="2212"/>
                  </a:lnTo>
                  <a:lnTo>
                    <a:pt x="125" y="2152"/>
                  </a:lnTo>
                  <a:lnTo>
                    <a:pt x="128" y="2087"/>
                  </a:lnTo>
                  <a:lnTo>
                    <a:pt x="130" y="2016"/>
                  </a:lnTo>
                  <a:lnTo>
                    <a:pt x="132" y="1941"/>
                  </a:lnTo>
                  <a:lnTo>
                    <a:pt x="136" y="1862"/>
                  </a:lnTo>
                  <a:lnTo>
                    <a:pt x="138" y="1778"/>
                  </a:lnTo>
                  <a:lnTo>
                    <a:pt x="140" y="1687"/>
                  </a:lnTo>
                  <a:lnTo>
                    <a:pt x="142" y="1593"/>
                  </a:lnTo>
                  <a:lnTo>
                    <a:pt x="144" y="1495"/>
                  </a:lnTo>
                  <a:lnTo>
                    <a:pt x="144" y="1392"/>
                  </a:lnTo>
                  <a:lnTo>
                    <a:pt x="146" y="1284"/>
                  </a:lnTo>
                  <a:lnTo>
                    <a:pt x="148" y="1173"/>
                  </a:lnTo>
                  <a:lnTo>
                    <a:pt x="148" y="1056"/>
                  </a:lnTo>
                  <a:lnTo>
                    <a:pt x="148" y="935"/>
                  </a:lnTo>
                  <a:lnTo>
                    <a:pt x="148" y="808"/>
                  </a:lnTo>
                  <a:lnTo>
                    <a:pt x="148" y="781"/>
                  </a:lnTo>
                  <a:lnTo>
                    <a:pt x="148" y="755"/>
                  </a:lnTo>
                  <a:lnTo>
                    <a:pt x="148" y="728"/>
                  </a:lnTo>
                  <a:lnTo>
                    <a:pt x="146" y="701"/>
                  </a:lnTo>
                  <a:lnTo>
                    <a:pt x="146" y="676"/>
                  </a:lnTo>
                  <a:lnTo>
                    <a:pt x="144" y="651"/>
                  </a:lnTo>
                  <a:lnTo>
                    <a:pt x="142" y="626"/>
                  </a:lnTo>
                  <a:lnTo>
                    <a:pt x="142" y="603"/>
                  </a:lnTo>
                  <a:lnTo>
                    <a:pt x="140" y="580"/>
                  </a:lnTo>
                  <a:lnTo>
                    <a:pt x="138" y="557"/>
                  </a:lnTo>
                  <a:lnTo>
                    <a:pt x="134" y="534"/>
                  </a:lnTo>
                  <a:lnTo>
                    <a:pt x="132" y="513"/>
                  </a:lnTo>
                  <a:lnTo>
                    <a:pt x="130" y="490"/>
                  </a:lnTo>
                  <a:lnTo>
                    <a:pt x="127" y="470"/>
                  </a:lnTo>
                  <a:lnTo>
                    <a:pt x="125" y="449"/>
                  </a:lnTo>
                  <a:lnTo>
                    <a:pt x="121" y="430"/>
                  </a:lnTo>
                  <a:lnTo>
                    <a:pt x="117" y="411"/>
                  </a:lnTo>
                  <a:lnTo>
                    <a:pt x="113" y="392"/>
                  </a:lnTo>
                  <a:lnTo>
                    <a:pt x="109" y="373"/>
                  </a:lnTo>
                  <a:lnTo>
                    <a:pt x="105" y="355"/>
                  </a:lnTo>
                  <a:lnTo>
                    <a:pt x="102" y="338"/>
                  </a:lnTo>
                  <a:lnTo>
                    <a:pt x="98" y="321"/>
                  </a:lnTo>
                  <a:lnTo>
                    <a:pt x="92" y="305"/>
                  </a:lnTo>
                  <a:lnTo>
                    <a:pt x="88" y="288"/>
                  </a:lnTo>
                  <a:lnTo>
                    <a:pt x="82" y="273"/>
                  </a:lnTo>
                  <a:lnTo>
                    <a:pt x="77" y="259"/>
                  </a:lnTo>
                  <a:lnTo>
                    <a:pt x="67" y="230"/>
                  </a:lnTo>
                  <a:lnTo>
                    <a:pt x="54" y="204"/>
                  </a:lnTo>
                  <a:lnTo>
                    <a:pt x="42" y="179"/>
                  </a:lnTo>
                  <a:lnTo>
                    <a:pt x="32" y="161"/>
                  </a:lnTo>
                  <a:lnTo>
                    <a:pt x="23" y="146"/>
                  </a:lnTo>
                  <a:lnTo>
                    <a:pt x="15" y="133"/>
                  </a:lnTo>
                  <a:lnTo>
                    <a:pt x="9" y="119"/>
                  </a:lnTo>
                  <a:lnTo>
                    <a:pt x="6" y="108"/>
                  </a:lnTo>
                  <a:lnTo>
                    <a:pt x="4" y="96"/>
                  </a:lnTo>
                  <a:lnTo>
                    <a:pt x="2" y="88"/>
                  </a:lnTo>
                  <a:lnTo>
                    <a:pt x="0" y="79"/>
                  </a:lnTo>
                  <a:lnTo>
                    <a:pt x="0" y="69"/>
                  </a:lnTo>
                  <a:lnTo>
                    <a:pt x="2" y="62"/>
                  </a:lnTo>
                  <a:lnTo>
                    <a:pt x="4" y="52"/>
                  </a:lnTo>
                  <a:lnTo>
                    <a:pt x="6" y="44"/>
                  </a:lnTo>
                  <a:lnTo>
                    <a:pt x="9" y="37"/>
                  </a:lnTo>
                  <a:lnTo>
                    <a:pt x="13" y="31"/>
                  </a:lnTo>
                  <a:lnTo>
                    <a:pt x="17" y="25"/>
                  </a:lnTo>
                  <a:lnTo>
                    <a:pt x="23" y="19"/>
                  </a:lnTo>
                  <a:lnTo>
                    <a:pt x="29" y="15"/>
                  </a:lnTo>
                  <a:lnTo>
                    <a:pt x="36" y="12"/>
                  </a:lnTo>
                  <a:lnTo>
                    <a:pt x="44" y="8"/>
                  </a:lnTo>
                  <a:lnTo>
                    <a:pt x="54" y="4"/>
                  </a:lnTo>
                  <a:lnTo>
                    <a:pt x="61" y="2"/>
                  </a:lnTo>
                  <a:lnTo>
                    <a:pt x="73" y="2"/>
                  </a:lnTo>
                  <a:lnTo>
                    <a:pt x="82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3014799" y="4229745"/>
              <a:ext cx="451188" cy="1000818"/>
            </a:xfrm>
            <a:custGeom>
              <a:avLst/>
              <a:gdLst/>
              <a:ahLst/>
              <a:cxnLst>
                <a:cxn ang="0">
                  <a:pos x="1111" y="12"/>
                </a:cxn>
                <a:cxn ang="0">
                  <a:pos x="1184" y="56"/>
                </a:cxn>
                <a:cxn ang="0">
                  <a:pos x="1288" y="137"/>
                </a:cxn>
                <a:cxn ang="0">
                  <a:pos x="1417" y="242"/>
                </a:cxn>
                <a:cxn ang="0">
                  <a:pos x="1482" y="342"/>
                </a:cxn>
                <a:cxn ang="0">
                  <a:pos x="1488" y="415"/>
                </a:cxn>
                <a:cxn ang="0">
                  <a:pos x="1474" y="482"/>
                </a:cxn>
                <a:cxn ang="0">
                  <a:pos x="1447" y="578"/>
                </a:cxn>
                <a:cxn ang="0">
                  <a:pos x="1432" y="670"/>
                </a:cxn>
                <a:cxn ang="0">
                  <a:pos x="1422" y="828"/>
                </a:cxn>
                <a:cxn ang="0">
                  <a:pos x="1415" y="1060"/>
                </a:cxn>
                <a:cxn ang="0">
                  <a:pos x="1407" y="1367"/>
                </a:cxn>
                <a:cxn ang="0">
                  <a:pos x="1403" y="1751"/>
                </a:cxn>
                <a:cxn ang="0">
                  <a:pos x="1401" y="2031"/>
                </a:cxn>
                <a:cxn ang="0">
                  <a:pos x="1409" y="2198"/>
                </a:cxn>
                <a:cxn ang="0">
                  <a:pos x="1420" y="2423"/>
                </a:cxn>
                <a:cxn ang="0">
                  <a:pos x="1440" y="2707"/>
                </a:cxn>
                <a:cxn ang="0">
                  <a:pos x="1465" y="3049"/>
                </a:cxn>
                <a:cxn ang="0">
                  <a:pos x="1490" y="3408"/>
                </a:cxn>
                <a:cxn ang="0">
                  <a:pos x="1467" y="3590"/>
                </a:cxn>
                <a:cxn ang="0">
                  <a:pos x="1411" y="3767"/>
                </a:cxn>
                <a:cxn ang="0">
                  <a:pos x="1326" y="3918"/>
                </a:cxn>
                <a:cxn ang="0">
                  <a:pos x="1242" y="4005"/>
                </a:cxn>
                <a:cxn ang="0">
                  <a:pos x="1165" y="4039"/>
                </a:cxn>
                <a:cxn ang="0">
                  <a:pos x="1000" y="3415"/>
                </a:cxn>
                <a:cxn ang="0">
                  <a:pos x="1033" y="3373"/>
                </a:cxn>
                <a:cxn ang="0">
                  <a:pos x="1056" y="3271"/>
                </a:cxn>
                <a:cxn ang="0">
                  <a:pos x="1069" y="3145"/>
                </a:cxn>
                <a:cxn ang="0">
                  <a:pos x="1077" y="3008"/>
                </a:cxn>
                <a:cxn ang="0">
                  <a:pos x="1084" y="2828"/>
                </a:cxn>
                <a:cxn ang="0">
                  <a:pos x="1090" y="2603"/>
                </a:cxn>
                <a:cxn ang="0">
                  <a:pos x="1092" y="2335"/>
                </a:cxn>
                <a:cxn ang="0">
                  <a:pos x="1094" y="2008"/>
                </a:cxn>
                <a:cxn ang="0">
                  <a:pos x="1092" y="1630"/>
                </a:cxn>
                <a:cxn ang="0">
                  <a:pos x="1092" y="1302"/>
                </a:cxn>
                <a:cxn ang="0">
                  <a:pos x="1088" y="1022"/>
                </a:cxn>
                <a:cxn ang="0">
                  <a:pos x="1086" y="791"/>
                </a:cxn>
                <a:cxn ang="0">
                  <a:pos x="1083" y="609"/>
                </a:cxn>
                <a:cxn ang="0">
                  <a:pos x="1071" y="494"/>
                </a:cxn>
                <a:cxn ang="0">
                  <a:pos x="1029" y="427"/>
                </a:cxn>
                <a:cxn ang="0">
                  <a:pos x="956" y="404"/>
                </a:cxn>
                <a:cxn ang="0">
                  <a:pos x="881" y="400"/>
                </a:cxn>
                <a:cxn ang="0">
                  <a:pos x="804" y="398"/>
                </a:cxn>
                <a:cxn ang="0">
                  <a:pos x="676" y="407"/>
                </a:cxn>
                <a:cxn ang="0">
                  <a:pos x="512" y="434"/>
                </a:cxn>
                <a:cxn ang="0">
                  <a:pos x="347" y="476"/>
                </a:cxn>
                <a:cxn ang="0">
                  <a:pos x="278" y="492"/>
                </a:cxn>
                <a:cxn ang="0">
                  <a:pos x="186" y="484"/>
                </a:cxn>
                <a:cxn ang="0">
                  <a:pos x="125" y="461"/>
                </a:cxn>
                <a:cxn ang="0">
                  <a:pos x="79" y="425"/>
                </a:cxn>
                <a:cxn ang="0">
                  <a:pos x="27" y="384"/>
                </a:cxn>
                <a:cxn ang="0">
                  <a:pos x="2" y="340"/>
                </a:cxn>
                <a:cxn ang="0">
                  <a:pos x="6" y="311"/>
                </a:cxn>
                <a:cxn ang="0">
                  <a:pos x="29" y="296"/>
                </a:cxn>
                <a:cxn ang="0">
                  <a:pos x="77" y="286"/>
                </a:cxn>
                <a:cxn ang="0">
                  <a:pos x="336" y="237"/>
                </a:cxn>
                <a:cxn ang="0">
                  <a:pos x="624" y="162"/>
                </a:cxn>
                <a:cxn ang="0">
                  <a:pos x="879" y="71"/>
                </a:cxn>
                <a:cxn ang="0">
                  <a:pos x="990" y="23"/>
                </a:cxn>
                <a:cxn ang="0">
                  <a:pos x="1058" y="2"/>
                </a:cxn>
              </a:cxnLst>
              <a:rect l="0" t="0" r="r" b="b"/>
              <a:pathLst>
                <a:path w="1490" h="4039">
                  <a:moveTo>
                    <a:pt x="1071" y="0"/>
                  </a:moveTo>
                  <a:lnTo>
                    <a:pt x="1077" y="0"/>
                  </a:lnTo>
                  <a:lnTo>
                    <a:pt x="1084" y="2"/>
                  </a:lnTo>
                  <a:lnTo>
                    <a:pt x="1094" y="4"/>
                  </a:lnTo>
                  <a:lnTo>
                    <a:pt x="1102" y="8"/>
                  </a:lnTo>
                  <a:lnTo>
                    <a:pt x="1111" y="12"/>
                  </a:lnTo>
                  <a:lnTo>
                    <a:pt x="1123" y="18"/>
                  </a:lnTo>
                  <a:lnTo>
                    <a:pt x="1134" y="23"/>
                  </a:lnTo>
                  <a:lnTo>
                    <a:pt x="1146" y="29"/>
                  </a:lnTo>
                  <a:lnTo>
                    <a:pt x="1157" y="39"/>
                  </a:lnTo>
                  <a:lnTo>
                    <a:pt x="1171" y="46"/>
                  </a:lnTo>
                  <a:lnTo>
                    <a:pt x="1184" y="56"/>
                  </a:lnTo>
                  <a:lnTo>
                    <a:pt x="1198" y="68"/>
                  </a:lnTo>
                  <a:lnTo>
                    <a:pt x="1213" y="79"/>
                  </a:lnTo>
                  <a:lnTo>
                    <a:pt x="1227" y="93"/>
                  </a:lnTo>
                  <a:lnTo>
                    <a:pt x="1244" y="106"/>
                  </a:lnTo>
                  <a:lnTo>
                    <a:pt x="1259" y="119"/>
                  </a:lnTo>
                  <a:lnTo>
                    <a:pt x="1288" y="137"/>
                  </a:lnTo>
                  <a:lnTo>
                    <a:pt x="1313" y="156"/>
                  </a:lnTo>
                  <a:lnTo>
                    <a:pt x="1338" y="173"/>
                  </a:lnTo>
                  <a:lnTo>
                    <a:pt x="1359" y="190"/>
                  </a:lnTo>
                  <a:lnTo>
                    <a:pt x="1380" y="208"/>
                  </a:lnTo>
                  <a:lnTo>
                    <a:pt x="1399" y="225"/>
                  </a:lnTo>
                  <a:lnTo>
                    <a:pt x="1417" y="242"/>
                  </a:lnTo>
                  <a:lnTo>
                    <a:pt x="1432" y="260"/>
                  </a:lnTo>
                  <a:lnTo>
                    <a:pt x="1445" y="275"/>
                  </a:lnTo>
                  <a:lnTo>
                    <a:pt x="1457" y="292"/>
                  </a:lnTo>
                  <a:lnTo>
                    <a:pt x="1467" y="309"/>
                  </a:lnTo>
                  <a:lnTo>
                    <a:pt x="1476" y="327"/>
                  </a:lnTo>
                  <a:lnTo>
                    <a:pt x="1482" y="342"/>
                  </a:lnTo>
                  <a:lnTo>
                    <a:pt x="1486" y="359"/>
                  </a:lnTo>
                  <a:lnTo>
                    <a:pt x="1490" y="375"/>
                  </a:lnTo>
                  <a:lnTo>
                    <a:pt x="1490" y="392"/>
                  </a:lnTo>
                  <a:lnTo>
                    <a:pt x="1490" y="398"/>
                  </a:lnTo>
                  <a:lnTo>
                    <a:pt x="1490" y="405"/>
                  </a:lnTo>
                  <a:lnTo>
                    <a:pt x="1488" y="415"/>
                  </a:lnTo>
                  <a:lnTo>
                    <a:pt x="1486" y="425"/>
                  </a:lnTo>
                  <a:lnTo>
                    <a:pt x="1484" y="434"/>
                  </a:lnTo>
                  <a:lnTo>
                    <a:pt x="1482" y="446"/>
                  </a:lnTo>
                  <a:lnTo>
                    <a:pt x="1480" y="457"/>
                  </a:lnTo>
                  <a:lnTo>
                    <a:pt x="1478" y="469"/>
                  </a:lnTo>
                  <a:lnTo>
                    <a:pt x="1474" y="482"/>
                  </a:lnTo>
                  <a:lnTo>
                    <a:pt x="1470" y="498"/>
                  </a:lnTo>
                  <a:lnTo>
                    <a:pt x="1467" y="513"/>
                  </a:lnTo>
                  <a:lnTo>
                    <a:pt x="1463" y="528"/>
                  </a:lnTo>
                  <a:lnTo>
                    <a:pt x="1457" y="544"/>
                  </a:lnTo>
                  <a:lnTo>
                    <a:pt x="1453" y="561"/>
                  </a:lnTo>
                  <a:lnTo>
                    <a:pt x="1447" y="578"/>
                  </a:lnTo>
                  <a:lnTo>
                    <a:pt x="1443" y="597"/>
                  </a:lnTo>
                  <a:lnTo>
                    <a:pt x="1440" y="607"/>
                  </a:lnTo>
                  <a:lnTo>
                    <a:pt x="1438" y="620"/>
                  </a:lnTo>
                  <a:lnTo>
                    <a:pt x="1436" y="636"/>
                  </a:lnTo>
                  <a:lnTo>
                    <a:pt x="1434" y="651"/>
                  </a:lnTo>
                  <a:lnTo>
                    <a:pt x="1432" y="670"/>
                  </a:lnTo>
                  <a:lnTo>
                    <a:pt x="1430" y="691"/>
                  </a:lnTo>
                  <a:lnTo>
                    <a:pt x="1428" y="714"/>
                  </a:lnTo>
                  <a:lnTo>
                    <a:pt x="1428" y="739"/>
                  </a:lnTo>
                  <a:lnTo>
                    <a:pt x="1426" y="766"/>
                  </a:lnTo>
                  <a:lnTo>
                    <a:pt x="1424" y="795"/>
                  </a:lnTo>
                  <a:lnTo>
                    <a:pt x="1422" y="828"/>
                  </a:lnTo>
                  <a:lnTo>
                    <a:pt x="1420" y="860"/>
                  </a:lnTo>
                  <a:lnTo>
                    <a:pt x="1419" y="897"/>
                  </a:lnTo>
                  <a:lnTo>
                    <a:pt x="1419" y="933"/>
                  </a:lnTo>
                  <a:lnTo>
                    <a:pt x="1417" y="974"/>
                  </a:lnTo>
                  <a:lnTo>
                    <a:pt x="1415" y="1016"/>
                  </a:lnTo>
                  <a:lnTo>
                    <a:pt x="1415" y="1060"/>
                  </a:lnTo>
                  <a:lnTo>
                    <a:pt x="1413" y="1106"/>
                  </a:lnTo>
                  <a:lnTo>
                    <a:pt x="1413" y="1154"/>
                  </a:lnTo>
                  <a:lnTo>
                    <a:pt x="1411" y="1204"/>
                  </a:lnTo>
                  <a:lnTo>
                    <a:pt x="1409" y="1256"/>
                  </a:lnTo>
                  <a:lnTo>
                    <a:pt x="1409" y="1310"/>
                  </a:lnTo>
                  <a:lnTo>
                    <a:pt x="1407" y="1367"/>
                  </a:lnTo>
                  <a:lnTo>
                    <a:pt x="1407" y="1425"/>
                  </a:lnTo>
                  <a:lnTo>
                    <a:pt x="1407" y="1486"/>
                  </a:lnTo>
                  <a:lnTo>
                    <a:pt x="1405" y="1550"/>
                  </a:lnTo>
                  <a:lnTo>
                    <a:pt x="1405" y="1615"/>
                  </a:lnTo>
                  <a:lnTo>
                    <a:pt x="1403" y="1682"/>
                  </a:lnTo>
                  <a:lnTo>
                    <a:pt x="1403" y="1751"/>
                  </a:lnTo>
                  <a:lnTo>
                    <a:pt x="1403" y="1822"/>
                  </a:lnTo>
                  <a:lnTo>
                    <a:pt x="1401" y="1895"/>
                  </a:lnTo>
                  <a:lnTo>
                    <a:pt x="1401" y="1970"/>
                  </a:lnTo>
                  <a:lnTo>
                    <a:pt x="1401" y="1989"/>
                  </a:lnTo>
                  <a:lnTo>
                    <a:pt x="1401" y="2010"/>
                  </a:lnTo>
                  <a:lnTo>
                    <a:pt x="1401" y="2031"/>
                  </a:lnTo>
                  <a:lnTo>
                    <a:pt x="1403" y="2054"/>
                  </a:lnTo>
                  <a:lnTo>
                    <a:pt x="1403" y="2081"/>
                  </a:lnTo>
                  <a:lnTo>
                    <a:pt x="1405" y="2108"/>
                  </a:lnTo>
                  <a:lnTo>
                    <a:pt x="1405" y="2137"/>
                  </a:lnTo>
                  <a:lnTo>
                    <a:pt x="1407" y="2166"/>
                  </a:lnTo>
                  <a:lnTo>
                    <a:pt x="1409" y="2198"/>
                  </a:lnTo>
                  <a:lnTo>
                    <a:pt x="1411" y="2231"/>
                  </a:lnTo>
                  <a:lnTo>
                    <a:pt x="1413" y="2267"/>
                  </a:lnTo>
                  <a:lnTo>
                    <a:pt x="1415" y="2304"/>
                  </a:lnTo>
                  <a:lnTo>
                    <a:pt x="1417" y="2342"/>
                  </a:lnTo>
                  <a:lnTo>
                    <a:pt x="1419" y="2383"/>
                  </a:lnTo>
                  <a:lnTo>
                    <a:pt x="1420" y="2423"/>
                  </a:lnTo>
                  <a:lnTo>
                    <a:pt x="1424" y="2467"/>
                  </a:lnTo>
                  <a:lnTo>
                    <a:pt x="1426" y="2511"/>
                  </a:lnTo>
                  <a:lnTo>
                    <a:pt x="1430" y="2557"/>
                  </a:lnTo>
                  <a:lnTo>
                    <a:pt x="1434" y="2605"/>
                  </a:lnTo>
                  <a:lnTo>
                    <a:pt x="1436" y="2655"/>
                  </a:lnTo>
                  <a:lnTo>
                    <a:pt x="1440" y="2707"/>
                  </a:lnTo>
                  <a:lnTo>
                    <a:pt x="1443" y="2759"/>
                  </a:lnTo>
                  <a:lnTo>
                    <a:pt x="1447" y="2815"/>
                  </a:lnTo>
                  <a:lnTo>
                    <a:pt x="1451" y="2870"/>
                  </a:lnTo>
                  <a:lnTo>
                    <a:pt x="1455" y="2928"/>
                  </a:lnTo>
                  <a:lnTo>
                    <a:pt x="1461" y="2987"/>
                  </a:lnTo>
                  <a:lnTo>
                    <a:pt x="1465" y="3049"/>
                  </a:lnTo>
                  <a:lnTo>
                    <a:pt x="1470" y="3110"/>
                  </a:lnTo>
                  <a:lnTo>
                    <a:pt x="1474" y="3174"/>
                  </a:lnTo>
                  <a:lnTo>
                    <a:pt x="1480" y="3241"/>
                  </a:lnTo>
                  <a:lnTo>
                    <a:pt x="1484" y="3308"/>
                  </a:lnTo>
                  <a:lnTo>
                    <a:pt x="1490" y="3377"/>
                  </a:lnTo>
                  <a:lnTo>
                    <a:pt x="1490" y="3408"/>
                  </a:lnTo>
                  <a:lnTo>
                    <a:pt x="1488" y="3438"/>
                  </a:lnTo>
                  <a:lnTo>
                    <a:pt x="1486" y="3469"/>
                  </a:lnTo>
                  <a:lnTo>
                    <a:pt x="1482" y="3500"/>
                  </a:lnTo>
                  <a:lnTo>
                    <a:pt x="1478" y="3529"/>
                  </a:lnTo>
                  <a:lnTo>
                    <a:pt x="1472" y="3559"/>
                  </a:lnTo>
                  <a:lnTo>
                    <a:pt x="1467" y="3590"/>
                  </a:lnTo>
                  <a:lnTo>
                    <a:pt x="1459" y="3619"/>
                  </a:lnTo>
                  <a:lnTo>
                    <a:pt x="1451" y="3650"/>
                  </a:lnTo>
                  <a:lnTo>
                    <a:pt x="1442" y="3678"/>
                  </a:lnTo>
                  <a:lnTo>
                    <a:pt x="1432" y="3709"/>
                  </a:lnTo>
                  <a:lnTo>
                    <a:pt x="1422" y="3738"/>
                  </a:lnTo>
                  <a:lnTo>
                    <a:pt x="1411" y="3767"/>
                  </a:lnTo>
                  <a:lnTo>
                    <a:pt x="1399" y="3795"/>
                  </a:lnTo>
                  <a:lnTo>
                    <a:pt x="1386" y="3824"/>
                  </a:lnTo>
                  <a:lnTo>
                    <a:pt x="1372" y="3853"/>
                  </a:lnTo>
                  <a:lnTo>
                    <a:pt x="1357" y="3876"/>
                  </a:lnTo>
                  <a:lnTo>
                    <a:pt x="1342" y="3897"/>
                  </a:lnTo>
                  <a:lnTo>
                    <a:pt x="1326" y="3918"/>
                  </a:lnTo>
                  <a:lnTo>
                    <a:pt x="1313" y="3936"/>
                  </a:lnTo>
                  <a:lnTo>
                    <a:pt x="1298" y="3953"/>
                  </a:lnTo>
                  <a:lnTo>
                    <a:pt x="1284" y="3968"/>
                  </a:lnTo>
                  <a:lnTo>
                    <a:pt x="1269" y="3982"/>
                  </a:lnTo>
                  <a:lnTo>
                    <a:pt x="1255" y="3993"/>
                  </a:lnTo>
                  <a:lnTo>
                    <a:pt x="1242" y="4005"/>
                  </a:lnTo>
                  <a:lnTo>
                    <a:pt x="1228" y="4014"/>
                  </a:lnTo>
                  <a:lnTo>
                    <a:pt x="1217" y="4022"/>
                  </a:lnTo>
                  <a:lnTo>
                    <a:pt x="1204" y="4028"/>
                  </a:lnTo>
                  <a:lnTo>
                    <a:pt x="1190" y="4034"/>
                  </a:lnTo>
                  <a:lnTo>
                    <a:pt x="1179" y="4037"/>
                  </a:lnTo>
                  <a:lnTo>
                    <a:pt x="1165" y="4039"/>
                  </a:lnTo>
                  <a:lnTo>
                    <a:pt x="1154" y="4039"/>
                  </a:lnTo>
                  <a:lnTo>
                    <a:pt x="1113" y="3884"/>
                  </a:lnTo>
                  <a:lnTo>
                    <a:pt x="1073" y="3728"/>
                  </a:lnTo>
                  <a:lnTo>
                    <a:pt x="1033" y="3571"/>
                  </a:lnTo>
                  <a:lnTo>
                    <a:pt x="994" y="3415"/>
                  </a:lnTo>
                  <a:lnTo>
                    <a:pt x="1000" y="3415"/>
                  </a:lnTo>
                  <a:lnTo>
                    <a:pt x="1006" y="3412"/>
                  </a:lnTo>
                  <a:lnTo>
                    <a:pt x="1012" y="3408"/>
                  </a:lnTo>
                  <a:lnTo>
                    <a:pt x="1017" y="3402"/>
                  </a:lnTo>
                  <a:lnTo>
                    <a:pt x="1023" y="3394"/>
                  </a:lnTo>
                  <a:lnTo>
                    <a:pt x="1029" y="3385"/>
                  </a:lnTo>
                  <a:lnTo>
                    <a:pt x="1033" y="3373"/>
                  </a:lnTo>
                  <a:lnTo>
                    <a:pt x="1038" y="3362"/>
                  </a:lnTo>
                  <a:lnTo>
                    <a:pt x="1042" y="3346"/>
                  </a:lnTo>
                  <a:lnTo>
                    <a:pt x="1046" y="3331"/>
                  </a:lnTo>
                  <a:lnTo>
                    <a:pt x="1050" y="3312"/>
                  </a:lnTo>
                  <a:lnTo>
                    <a:pt x="1054" y="3293"/>
                  </a:lnTo>
                  <a:lnTo>
                    <a:pt x="1056" y="3271"/>
                  </a:lnTo>
                  <a:lnTo>
                    <a:pt x="1060" y="3248"/>
                  </a:lnTo>
                  <a:lnTo>
                    <a:pt x="1061" y="3223"/>
                  </a:lnTo>
                  <a:lnTo>
                    <a:pt x="1063" y="3197"/>
                  </a:lnTo>
                  <a:lnTo>
                    <a:pt x="1065" y="3181"/>
                  </a:lnTo>
                  <a:lnTo>
                    <a:pt x="1067" y="3164"/>
                  </a:lnTo>
                  <a:lnTo>
                    <a:pt x="1069" y="3145"/>
                  </a:lnTo>
                  <a:lnTo>
                    <a:pt x="1071" y="3126"/>
                  </a:lnTo>
                  <a:lnTo>
                    <a:pt x="1071" y="3104"/>
                  </a:lnTo>
                  <a:lnTo>
                    <a:pt x="1073" y="3081"/>
                  </a:lnTo>
                  <a:lnTo>
                    <a:pt x="1075" y="3058"/>
                  </a:lnTo>
                  <a:lnTo>
                    <a:pt x="1077" y="3033"/>
                  </a:lnTo>
                  <a:lnTo>
                    <a:pt x="1077" y="3008"/>
                  </a:lnTo>
                  <a:lnTo>
                    <a:pt x="1079" y="2982"/>
                  </a:lnTo>
                  <a:lnTo>
                    <a:pt x="1081" y="2953"/>
                  </a:lnTo>
                  <a:lnTo>
                    <a:pt x="1081" y="2924"/>
                  </a:lnTo>
                  <a:lnTo>
                    <a:pt x="1083" y="2893"/>
                  </a:lnTo>
                  <a:lnTo>
                    <a:pt x="1083" y="2861"/>
                  </a:lnTo>
                  <a:lnTo>
                    <a:pt x="1084" y="2828"/>
                  </a:lnTo>
                  <a:lnTo>
                    <a:pt x="1086" y="2793"/>
                  </a:lnTo>
                  <a:lnTo>
                    <a:pt x="1086" y="2757"/>
                  </a:lnTo>
                  <a:lnTo>
                    <a:pt x="1088" y="2720"/>
                  </a:lnTo>
                  <a:lnTo>
                    <a:pt x="1088" y="2682"/>
                  </a:lnTo>
                  <a:lnTo>
                    <a:pt x="1088" y="2644"/>
                  </a:lnTo>
                  <a:lnTo>
                    <a:pt x="1090" y="2603"/>
                  </a:lnTo>
                  <a:lnTo>
                    <a:pt x="1090" y="2561"/>
                  </a:lnTo>
                  <a:lnTo>
                    <a:pt x="1090" y="2519"/>
                  </a:lnTo>
                  <a:lnTo>
                    <a:pt x="1092" y="2475"/>
                  </a:lnTo>
                  <a:lnTo>
                    <a:pt x="1092" y="2429"/>
                  </a:lnTo>
                  <a:lnTo>
                    <a:pt x="1092" y="2383"/>
                  </a:lnTo>
                  <a:lnTo>
                    <a:pt x="1092" y="2335"/>
                  </a:lnTo>
                  <a:lnTo>
                    <a:pt x="1094" y="2285"/>
                  </a:lnTo>
                  <a:lnTo>
                    <a:pt x="1094" y="2235"/>
                  </a:lnTo>
                  <a:lnTo>
                    <a:pt x="1094" y="2183"/>
                  </a:lnTo>
                  <a:lnTo>
                    <a:pt x="1094" y="2131"/>
                  </a:lnTo>
                  <a:lnTo>
                    <a:pt x="1094" y="2076"/>
                  </a:lnTo>
                  <a:lnTo>
                    <a:pt x="1094" y="2008"/>
                  </a:lnTo>
                  <a:lnTo>
                    <a:pt x="1094" y="1943"/>
                  </a:lnTo>
                  <a:lnTo>
                    <a:pt x="1094" y="1878"/>
                  </a:lnTo>
                  <a:lnTo>
                    <a:pt x="1094" y="1814"/>
                  </a:lnTo>
                  <a:lnTo>
                    <a:pt x="1094" y="1751"/>
                  </a:lnTo>
                  <a:lnTo>
                    <a:pt x="1094" y="1690"/>
                  </a:lnTo>
                  <a:lnTo>
                    <a:pt x="1092" y="1630"/>
                  </a:lnTo>
                  <a:lnTo>
                    <a:pt x="1092" y="1573"/>
                  </a:lnTo>
                  <a:lnTo>
                    <a:pt x="1092" y="1515"/>
                  </a:lnTo>
                  <a:lnTo>
                    <a:pt x="1092" y="1461"/>
                  </a:lnTo>
                  <a:lnTo>
                    <a:pt x="1092" y="1406"/>
                  </a:lnTo>
                  <a:lnTo>
                    <a:pt x="1092" y="1354"/>
                  </a:lnTo>
                  <a:lnTo>
                    <a:pt x="1092" y="1302"/>
                  </a:lnTo>
                  <a:lnTo>
                    <a:pt x="1090" y="1252"/>
                  </a:lnTo>
                  <a:lnTo>
                    <a:pt x="1090" y="1204"/>
                  </a:lnTo>
                  <a:lnTo>
                    <a:pt x="1090" y="1156"/>
                  </a:lnTo>
                  <a:lnTo>
                    <a:pt x="1090" y="1110"/>
                  </a:lnTo>
                  <a:lnTo>
                    <a:pt x="1088" y="1066"/>
                  </a:lnTo>
                  <a:lnTo>
                    <a:pt x="1088" y="1022"/>
                  </a:lnTo>
                  <a:lnTo>
                    <a:pt x="1088" y="981"/>
                  </a:lnTo>
                  <a:lnTo>
                    <a:pt x="1088" y="939"/>
                  </a:lnTo>
                  <a:lnTo>
                    <a:pt x="1086" y="901"/>
                  </a:lnTo>
                  <a:lnTo>
                    <a:pt x="1086" y="862"/>
                  </a:lnTo>
                  <a:lnTo>
                    <a:pt x="1086" y="826"/>
                  </a:lnTo>
                  <a:lnTo>
                    <a:pt x="1086" y="791"/>
                  </a:lnTo>
                  <a:lnTo>
                    <a:pt x="1084" y="759"/>
                  </a:lnTo>
                  <a:lnTo>
                    <a:pt x="1084" y="726"/>
                  </a:lnTo>
                  <a:lnTo>
                    <a:pt x="1084" y="695"/>
                  </a:lnTo>
                  <a:lnTo>
                    <a:pt x="1083" y="665"/>
                  </a:lnTo>
                  <a:lnTo>
                    <a:pt x="1083" y="636"/>
                  </a:lnTo>
                  <a:lnTo>
                    <a:pt x="1083" y="609"/>
                  </a:lnTo>
                  <a:lnTo>
                    <a:pt x="1083" y="584"/>
                  </a:lnTo>
                  <a:lnTo>
                    <a:pt x="1081" y="563"/>
                  </a:lnTo>
                  <a:lnTo>
                    <a:pt x="1081" y="544"/>
                  </a:lnTo>
                  <a:lnTo>
                    <a:pt x="1079" y="526"/>
                  </a:lnTo>
                  <a:lnTo>
                    <a:pt x="1075" y="509"/>
                  </a:lnTo>
                  <a:lnTo>
                    <a:pt x="1071" y="494"/>
                  </a:lnTo>
                  <a:lnTo>
                    <a:pt x="1067" y="480"/>
                  </a:lnTo>
                  <a:lnTo>
                    <a:pt x="1061" y="467"/>
                  </a:lnTo>
                  <a:lnTo>
                    <a:pt x="1054" y="455"/>
                  </a:lnTo>
                  <a:lnTo>
                    <a:pt x="1048" y="444"/>
                  </a:lnTo>
                  <a:lnTo>
                    <a:pt x="1038" y="434"/>
                  </a:lnTo>
                  <a:lnTo>
                    <a:pt x="1029" y="427"/>
                  </a:lnTo>
                  <a:lnTo>
                    <a:pt x="1019" y="421"/>
                  </a:lnTo>
                  <a:lnTo>
                    <a:pt x="1008" y="415"/>
                  </a:lnTo>
                  <a:lnTo>
                    <a:pt x="996" y="409"/>
                  </a:lnTo>
                  <a:lnTo>
                    <a:pt x="983" y="407"/>
                  </a:lnTo>
                  <a:lnTo>
                    <a:pt x="969" y="405"/>
                  </a:lnTo>
                  <a:lnTo>
                    <a:pt x="956" y="404"/>
                  </a:lnTo>
                  <a:lnTo>
                    <a:pt x="941" y="402"/>
                  </a:lnTo>
                  <a:lnTo>
                    <a:pt x="921" y="400"/>
                  </a:lnTo>
                  <a:lnTo>
                    <a:pt x="912" y="400"/>
                  </a:lnTo>
                  <a:lnTo>
                    <a:pt x="902" y="400"/>
                  </a:lnTo>
                  <a:lnTo>
                    <a:pt x="893" y="400"/>
                  </a:lnTo>
                  <a:lnTo>
                    <a:pt x="881" y="400"/>
                  </a:lnTo>
                  <a:lnTo>
                    <a:pt x="869" y="398"/>
                  </a:lnTo>
                  <a:lnTo>
                    <a:pt x="858" y="398"/>
                  </a:lnTo>
                  <a:lnTo>
                    <a:pt x="845" y="398"/>
                  </a:lnTo>
                  <a:lnTo>
                    <a:pt x="831" y="398"/>
                  </a:lnTo>
                  <a:lnTo>
                    <a:pt x="818" y="398"/>
                  </a:lnTo>
                  <a:lnTo>
                    <a:pt x="804" y="398"/>
                  </a:lnTo>
                  <a:lnTo>
                    <a:pt x="785" y="400"/>
                  </a:lnTo>
                  <a:lnTo>
                    <a:pt x="764" y="400"/>
                  </a:lnTo>
                  <a:lnTo>
                    <a:pt x="745" y="400"/>
                  </a:lnTo>
                  <a:lnTo>
                    <a:pt x="722" y="402"/>
                  </a:lnTo>
                  <a:lnTo>
                    <a:pt x="699" y="404"/>
                  </a:lnTo>
                  <a:lnTo>
                    <a:pt x="676" y="407"/>
                  </a:lnTo>
                  <a:lnTo>
                    <a:pt x="651" y="409"/>
                  </a:lnTo>
                  <a:lnTo>
                    <a:pt x="626" y="413"/>
                  </a:lnTo>
                  <a:lnTo>
                    <a:pt x="599" y="419"/>
                  </a:lnTo>
                  <a:lnTo>
                    <a:pt x="572" y="423"/>
                  </a:lnTo>
                  <a:lnTo>
                    <a:pt x="543" y="428"/>
                  </a:lnTo>
                  <a:lnTo>
                    <a:pt x="512" y="434"/>
                  </a:lnTo>
                  <a:lnTo>
                    <a:pt x="482" y="442"/>
                  </a:lnTo>
                  <a:lnTo>
                    <a:pt x="451" y="448"/>
                  </a:lnTo>
                  <a:lnTo>
                    <a:pt x="418" y="455"/>
                  </a:lnTo>
                  <a:lnTo>
                    <a:pt x="384" y="465"/>
                  </a:lnTo>
                  <a:lnTo>
                    <a:pt x="365" y="473"/>
                  </a:lnTo>
                  <a:lnTo>
                    <a:pt x="347" y="476"/>
                  </a:lnTo>
                  <a:lnTo>
                    <a:pt x="332" y="482"/>
                  </a:lnTo>
                  <a:lnTo>
                    <a:pt x="319" y="486"/>
                  </a:lnTo>
                  <a:lnTo>
                    <a:pt x="305" y="488"/>
                  </a:lnTo>
                  <a:lnTo>
                    <a:pt x="296" y="490"/>
                  </a:lnTo>
                  <a:lnTo>
                    <a:pt x="286" y="490"/>
                  </a:lnTo>
                  <a:lnTo>
                    <a:pt x="278" y="492"/>
                  </a:lnTo>
                  <a:lnTo>
                    <a:pt x="261" y="492"/>
                  </a:lnTo>
                  <a:lnTo>
                    <a:pt x="244" y="490"/>
                  </a:lnTo>
                  <a:lnTo>
                    <a:pt x="228" y="490"/>
                  </a:lnTo>
                  <a:lnTo>
                    <a:pt x="213" y="488"/>
                  </a:lnTo>
                  <a:lnTo>
                    <a:pt x="200" y="486"/>
                  </a:lnTo>
                  <a:lnTo>
                    <a:pt x="186" y="484"/>
                  </a:lnTo>
                  <a:lnTo>
                    <a:pt x="175" y="480"/>
                  </a:lnTo>
                  <a:lnTo>
                    <a:pt x="163" y="476"/>
                  </a:lnTo>
                  <a:lnTo>
                    <a:pt x="152" y="475"/>
                  </a:lnTo>
                  <a:lnTo>
                    <a:pt x="142" y="469"/>
                  </a:lnTo>
                  <a:lnTo>
                    <a:pt x="132" y="465"/>
                  </a:lnTo>
                  <a:lnTo>
                    <a:pt x="125" y="461"/>
                  </a:lnTo>
                  <a:lnTo>
                    <a:pt x="117" y="455"/>
                  </a:lnTo>
                  <a:lnTo>
                    <a:pt x="111" y="450"/>
                  </a:lnTo>
                  <a:lnTo>
                    <a:pt x="105" y="444"/>
                  </a:lnTo>
                  <a:lnTo>
                    <a:pt x="102" y="438"/>
                  </a:lnTo>
                  <a:lnTo>
                    <a:pt x="88" y="432"/>
                  </a:lnTo>
                  <a:lnTo>
                    <a:pt x="79" y="425"/>
                  </a:lnTo>
                  <a:lnTo>
                    <a:pt x="67" y="419"/>
                  </a:lnTo>
                  <a:lnTo>
                    <a:pt x="57" y="411"/>
                  </a:lnTo>
                  <a:lnTo>
                    <a:pt x="48" y="405"/>
                  </a:lnTo>
                  <a:lnTo>
                    <a:pt x="40" y="398"/>
                  </a:lnTo>
                  <a:lnTo>
                    <a:pt x="33" y="392"/>
                  </a:lnTo>
                  <a:lnTo>
                    <a:pt x="27" y="384"/>
                  </a:lnTo>
                  <a:lnTo>
                    <a:pt x="21" y="377"/>
                  </a:lnTo>
                  <a:lnTo>
                    <a:pt x="15" y="369"/>
                  </a:lnTo>
                  <a:lnTo>
                    <a:pt x="9" y="363"/>
                  </a:lnTo>
                  <a:lnTo>
                    <a:pt x="8" y="356"/>
                  </a:lnTo>
                  <a:lnTo>
                    <a:pt x="4" y="348"/>
                  </a:lnTo>
                  <a:lnTo>
                    <a:pt x="2" y="340"/>
                  </a:lnTo>
                  <a:lnTo>
                    <a:pt x="0" y="332"/>
                  </a:lnTo>
                  <a:lnTo>
                    <a:pt x="0" y="325"/>
                  </a:lnTo>
                  <a:lnTo>
                    <a:pt x="0" y="321"/>
                  </a:lnTo>
                  <a:lnTo>
                    <a:pt x="2" y="319"/>
                  </a:lnTo>
                  <a:lnTo>
                    <a:pt x="2" y="315"/>
                  </a:lnTo>
                  <a:lnTo>
                    <a:pt x="6" y="311"/>
                  </a:lnTo>
                  <a:lnTo>
                    <a:pt x="8" y="309"/>
                  </a:lnTo>
                  <a:lnTo>
                    <a:pt x="11" y="306"/>
                  </a:lnTo>
                  <a:lnTo>
                    <a:pt x="13" y="304"/>
                  </a:lnTo>
                  <a:lnTo>
                    <a:pt x="19" y="300"/>
                  </a:lnTo>
                  <a:lnTo>
                    <a:pt x="23" y="298"/>
                  </a:lnTo>
                  <a:lnTo>
                    <a:pt x="29" y="296"/>
                  </a:lnTo>
                  <a:lnTo>
                    <a:pt x="36" y="294"/>
                  </a:lnTo>
                  <a:lnTo>
                    <a:pt x="42" y="292"/>
                  </a:lnTo>
                  <a:lnTo>
                    <a:pt x="50" y="290"/>
                  </a:lnTo>
                  <a:lnTo>
                    <a:pt x="57" y="288"/>
                  </a:lnTo>
                  <a:lnTo>
                    <a:pt x="67" y="286"/>
                  </a:lnTo>
                  <a:lnTo>
                    <a:pt x="77" y="286"/>
                  </a:lnTo>
                  <a:lnTo>
                    <a:pt x="119" y="279"/>
                  </a:lnTo>
                  <a:lnTo>
                    <a:pt x="161" y="271"/>
                  </a:lnTo>
                  <a:lnTo>
                    <a:pt x="203" y="263"/>
                  </a:lnTo>
                  <a:lnTo>
                    <a:pt x="248" y="256"/>
                  </a:lnTo>
                  <a:lnTo>
                    <a:pt x="292" y="246"/>
                  </a:lnTo>
                  <a:lnTo>
                    <a:pt x="336" y="237"/>
                  </a:lnTo>
                  <a:lnTo>
                    <a:pt x="382" y="227"/>
                  </a:lnTo>
                  <a:lnTo>
                    <a:pt x="428" y="215"/>
                  </a:lnTo>
                  <a:lnTo>
                    <a:pt x="476" y="202"/>
                  </a:lnTo>
                  <a:lnTo>
                    <a:pt x="524" y="190"/>
                  </a:lnTo>
                  <a:lnTo>
                    <a:pt x="574" y="175"/>
                  </a:lnTo>
                  <a:lnTo>
                    <a:pt x="624" y="162"/>
                  </a:lnTo>
                  <a:lnTo>
                    <a:pt x="676" y="146"/>
                  </a:lnTo>
                  <a:lnTo>
                    <a:pt x="727" y="129"/>
                  </a:lnTo>
                  <a:lnTo>
                    <a:pt x="779" y="112"/>
                  </a:lnTo>
                  <a:lnTo>
                    <a:pt x="833" y="93"/>
                  </a:lnTo>
                  <a:lnTo>
                    <a:pt x="858" y="83"/>
                  </a:lnTo>
                  <a:lnTo>
                    <a:pt x="879" y="71"/>
                  </a:lnTo>
                  <a:lnTo>
                    <a:pt x="902" y="62"/>
                  </a:lnTo>
                  <a:lnTo>
                    <a:pt x="921" y="52"/>
                  </a:lnTo>
                  <a:lnTo>
                    <a:pt x="941" y="45"/>
                  </a:lnTo>
                  <a:lnTo>
                    <a:pt x="958" y="37"/>
                  </a:lnTo>
                  <a:lnTo>
                    <a:pt x="975" y="31"/>
                  </a:lnTo>
                  <a:lnTo>
                    <a:pt x="990" y="23"/>
                  </a:lnTo>
                  <a:lnTo>
                    <a:pt x="1004" y="18"/>
                  </a:lnTo>
                  <a:lnTo>
                    <a:pt x="1017" y="14"/>
                  </a:lnTo>
                  <a:lnTo>
                    <a:pt x="1029" y="10"/>
                  </a:lnTo>
                  <a:lnTo>
                    <a:pt x="1038" y="6"/>
                  </a:lnTo>
                  <a:lnTo>
                    <a:pt x="1048" y="4"/>
                  </a:lnTo>
                  <a:lnTo>
                    <a:pt x="1058" y="2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1" y="0"/>
                  </a:lnTo>
                  <a:lnTo>
                    <a:pt x="107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3265527" y="5072513"/>
              <a:ext cx="100533" cy="15805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50" y="2"/>
                </a:cxn>
                <a:cxn ang="0">
                  <a:pos x="62" y="4"/>
                </a:cxn>
                <a:cxn ang="0">
                  <a:pos x="73" y="4"/>
                </a:cxn>
                <a:cxn ang="0">
                  <a:pos x="85" y="6"/>
                </a:cxn>
                <a:cxn ang="0">
                  <a:pos x="94" y="8"/>
                </a:cxn>
                <a:cxn ang="0">
                  <a:pos x="104" y="8"/>
                </a:cxn>
                <a:cxn ang="0">
                  <a:pos x="114" y="10"/>
                </a:cxn>
                <a:cxn ang="0">
                  <a:pos x="121" y="10"/>
                </a:cxn>
                <a:cxn ang="0">
                  <a:pos x="129" y="11"/>
                </a:cxn>
                <a:cxn ang="0">
                  <a:pos x="137" y="11"/>
                </a:cxn>
                <a:cxn ang="0">
                  <a:pos x="142" y="11"/>
                </a:cxn>
                <a:cxn ang="0">
                  <a:pos x="148" y="13"/>
                </a:cxn>
                <a:cxn ang="0">
                  <a:pos x="154" y="13"/>
                </a:cxn>
                <a:cxn ang="0">
                  <a:pos x="158" y="13"/>
                </a:cxn>
                <a:cxn ang="0">
                  <a:pos x="163" y="13"/>
                </a:cxn>
                <a:cxn ang="0">
                  <a:pos x="167" y="13"/>
                </a:cxn>
                <a:cxn ang="0">
                  <a:pos x="208" y="169"/>
                </a:cxn>
                <a:cxn ang="0">
                  <a:pos x="250" y="326"/>
                </a:cxn>
                <a:cxn ang="0">
                  <a:pos x="290" y="482"/>
                </a:cxn>
                <a:cxn ang="0">
                  <a:pos x="332" y="637"/>
                </a:cxn>
                <a:cxn ang="0">
                  <a:pos x="325" y="637"/>
                </a:cxn>
                <a:cxn ang="0">
                  <a:pos x="319" y="635"/>
                </a:cxn>
                <a:cxn ang="0">
                  <a:pos x="311" y="633"/>
                </a:cxn>
                <a:cxn ang="0">
                  <a:pos x="305" y="630"/>
                </a:cxn>
                <a:cxn ang="0">
                  <a:pos x="298" y="626"/>
                </a:cxn>
                <a:cxn ang="0">
                  <a:pos x="292" y="620"/>
                </a:cxn>
                <a:cxn ang="0">
                  <a:pos x="286" y="614"/>
                </a:cxn>
                <a:cxn ang="0">
                  <a:pos x="279" y="608"/>
                </a:cxn>
                <a:cxn ang="0">
                  <a:pos x="273" y="601"/>
                </a:cxn>
                <a:cxn ang="0">
                  <a:pos x="267" y="593"/>
                </a:cxn>
                <a:cxn ang="0">
                  <a:pos x="261" y="584"/>
                </a:cxn>
                <a:cxn ang="0">
                  <a:pos x="254" y="574"/>
                </a:cxn>
                <a:cxn ang="0">
                  <a:pos x="248" y="562"/>
                </a:cxn>
                <a:cxn ang="0">
                  <a:pos x="242" y="551"/>
                </a:cxn>
                <a:cxn ang="0">
                  <a:pos x="236" y="537"/>
                </a:cxn>
                <a:cxn ang="0">
                  <a:pos x="231" y="524"/>
                </a:cxn>
                <a:cxn ang="0">
                  <a:pos x="213" y="480"/>
                </a:cxn>
                <a:cxn ang="0">
                  <a:pos x="198" y="438"/>
                </a:cxn>
                <a:cxn ang="0">
                  <a:pos x="181" y="399"/>
                </a:cxn>
                <a:cxn ang="0">
                  <a:pos x="163" y="361"/>
                </a:cxn>
                <a:cxn ang="0">
                  <a:pos x="148" y="324"/>
                </a:cxn>
                <a:cxn ang="0">
                  <a:pos x="133" y="290"/>
                </a:cxn>
                <a:cxn ang="0">
                  <a:pos x="117" y="257"/>
                </a:cxn>
                <a:cxn ang="0">
                  <a:pos x="104" y="226"/>
                </a:cxn>
                <a:cxn ang="0">
                  <a:pos x="89" y="198"/>
                </a:cxn>
                <a:cxn ang="0">
                  <a:pos x="75" y="171"/>
                </a:cxn>
                <a:cxn ang="0">
                  <a:pos x="62" y="146"/>
                </a:cxn>
                <a:cxn ang="0">
                  <a:pos x="48" y="121"/>
                </a:cxn>
                <a:cxn ang="0">
                  <a:pos x="35" y="100"/>
                </a:cxn>
                <a:cxn ang="0">
                  <a:pos x="23" y="81"/>
                </a:cxn>
                <a:cxn ang="0">
                  <a:pos x="12" y="63"/>
                </a:cxn>
                <a:cxn ang="0">
                  <a:pos x="0" y="48"/>
                </a:cxn>
                <a:cxn ang="0">
                  <a:pos x="2" y="36"/>
                </a:cxn>
                <a:cxn ang="0">
                  <a:pos x="2" y="25"/>
                </a:cxn>
                <a:cxn ang="0">
                  <a:pos x="6" y="17"/>
                </a:cxn>
                <a:cxn ang="0">
                  <a:pos x="10" y="11"/>
                </a:cxn>
                <a:cxn ang="0">
                  <a:pos x="14" y="6"/>
                </a:cxn>
                <a:cxn ang="0">
                  <a:pos x="21" y="4"/>
                </a:cxn>
                <a:cxn ang="0">
                  <a:pos x="27" y="2"/>
                </a:cxn>
                <a:cxn ang="0">
                  <a:pos x="37" y="0"/>
                </a:cxn>
                <a:cxn ang="0">
                  <a:pos x="37" y="0"/>
                </a:cxn>
              </a:cxnLst>
              <a:rect l="0" t="0" r="r" b="b"/>
              <a:pathLst>
                <a:path w="332" h="637">
                  <a:moveTo>
                    <a:pt x="37" y="0"/>
                  </a:moveTo>
                  <a:lnTo>
                    <a:pt x="50" y="2"/>
                  </a:lnTo>
                  <a:lnTo>
                    <a:pt x="62" y="4"/>
                  </a:lnTo>
                  <a:lnTo>
                    <a:pt x="73" y="4"/>
                  </a:lnTo>
                  <a:lnTo>
                    <a:pt x="85" y="6"/>
                  </a:lnTo>
                  <a:lnTo>
                    <a:pt x="94" y="8"/>
                  </a:lnTo>
                  <a:lnTo>
                    <a:pt x="104" y="8"/>
                  </a:lnTo>
                  <a:lnTo>
                    <a:pt x="114" y="10"/>
                  </a:lnTo>
                  <a:lnTo>
                    <a:pt x="121" y="10"/>
                  </a:lnTo>
                  <a:lnTo>
                    <a:pt x="129" y="11"/>
                  </a:lnTo>
                  <a:lnTo>
                    <a:pt x="137" y="11"/>
                  </a:lnTo>
                  <a:lnTo>
                    <a:pt x="142" y="11"/>
                  </a:lnTo>
                  <a:lnTo>
                    <a:pt x="148" y="13"/>
                  </a:lnTo>
                  <a:lnTo>
                    <a:pt x="154" y="13"/>
                  </a:lnTo>
                  <a:lnTo>
                    <a:pt x="158" y="13"/>
                  </a:lnTo>
                  <a:lnTo>
                    <a:pt x="163" y="13"/>
                  </a:lnTo>
                  <a:lnTo>
                    <a:pt x="167" y="13"/>
                  </a:lnTo>
                  <a:lnTo>
                    <a:pt x="208" y="169"/>
                  </a:lnTo>
                  <a:lnTo>
                    <a:pt x="250" y="326"/>
                  </a:lnTo>
                  <a:lnTo>
                    <a:pt x="290" y="482"/>
                  </a:lnTo>
                  <a:lnTo>
                    <a:pt x="332" y="637"/>
                  </a:lnTo>
                  <a:lnTo>
                    <a:pt x="325" y="637"/>
                  </a:lnTo>
                  <a:lnTo>
                    <a:pt x="319" y="635"/>
                  </a:lnTo>
                  <a:lnTo>
                    <a:pt x="311" y="633"/>
                  </a:lnTo>
                  <a:lnTo>
                    <a:pt x="305" y="630"/>
                  </a:lnTo>
                  <a:lnTo>
                    <a:pt x="298" y="626"/>
                  </a:lnTo>
                  <a:lnTo>
                    <a:pt x="292" y="620"/>
                  </a:lnTo>
                  <a:lnTo>
                    <a:pt x="286" y="614"/>
                  </a:lnTo>
                  <a:lnTo>
                    <a:pt x="279" y="608"/>
                  </a:lnTo>
                  <a:lnTo>
                    <a:pt x="273" y="601"/>
                  </a:lnTo>
                  <a:lnTo>
                    <a:pt x="267" y="593"/>
                  </a:lnTo>
                  <a:lnTo>
                    <a:pt x="261" y="584"/>
                  </a:lnTo>
                  <a:lnTo>
                    <a:pt x="254" y="574"/>
                  </a:lnTo>
                  <a:lnTo>
                    <a:pt x="248" y="562"/>
                  </a:lnTo>
                  <a:lnTo>
                    <a:pt x="242" y="551"/>
                  </a:lnTo>
                  <a:lnTo>
                    <a:pt x="236" y="537"/>
                  </a:lnTo>
                  <a:lnTo>
                    <a:pt x="231" y="524"/>
                  </a:lnTo>
                  <a:lnTo>
                    <a:pt x="213" y="480"/>
                  </a:lnTo>
                  <a:lnTo>
                    <a:pt x="198" y="438"/>
                  </a:lnTo>
                  <a:lnTo>
                    <a:pt x="181" y="399"/>
                  </a:lnTo>
                  <a:lnTo>
                    <a:pt x="163" y="361"/>
                  </a:lnTo>
                  <a:lnTo>
                    <a:pt x="148" y="324"/>
                  </a:lnTo>
                  <a:lnTo>
                    <a:pt x="133" y="290"/>
                  </a:lnTo>
                  <a:lnTo>
                    <a:pt x="117" y="257"/>
                  </a:lnTo>
                  <a:lnTo>
                    <a:pt x="104" y="226"/>
                  </a:lnTo>
                  <a:lnTo>
                    <a:pt x="89" y="198"/>
                  </a:lnTo>
                  <a:lnTo>
                    <a:pt x="75" y="171"/>
                  </a:lnTo>
                  <a:lnTo>
                    <a:pt x="62" y="146"/>
                  </a:lnTo>
                  <a:lnTo>
                    <a:pt x="48" y="121"/>
                  </a:lnTo>
                  <a:lnTo>
                    <a:pt x="35" y="100"/>
                  </a:lnTo>
                  <a:lnTo>
                    <a:pt x="23" y="81"/>
                  </a:lnTo>
                  <a:lnTo>
                    <a:pt x="12" y="63"/>
                  </a:lnTo>
                  <a:lnTo>
                    <a:pt x="0" y="48"/>
                  </a:lnTo>
                  <a:lnTo>
                    <a:pt x="2" y="36"/>
                  </a:lnTo>
                  <a:lnTo>
                    <a:pt x="2" y="25"/>
                  </a:lnTo>
                  <a:lnTo>
                    <a:pt x="6" y="17"/>
                  </a:lnTo>
                  <a:lnTo>
                    <a:pt x="10" y="11"/>
                  </a:lnTo>
                  <a:lnTo>
                    <a:pt x="14" y="6"/>
                  </a:lnTo>
                  <a:lnTo>
                    <a:pt x="21" y="4"/>
                  </a:lnTo>
                  <a:lnTo>
                    <a:pt x="27" y="2"/>
                  </a:lnTo>
                  <a:lnTo>
                    <a:pt x="37" y="0"/>
                  </a:lnTo>
                  <a:lnTo>
                    <a:pt x="3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3050531" y="4546836"/>
              <a:ext cx="315529" cy="83732"/>
            </a:xfrm>
            <a:custGeom>
              <a:avLst/>
              <a:gdLst/>
              <a:ahLst/>
              <a:cxnLst>
                <a:cxn ang="0">
                  <a:pos x="699" y="0"/>
                </a:cxn>
                <a:cxn ang="0">
                  <a:pos x="726" y="4"/>
                </a:cxn>
                <a:cxn ang="0">
                  <a:pos x="760" y="9"/>
                </a:cxn>
                <a:cxn ang="0">
                  <a:pos x="802" y="19"/>
                </a:cxn>
                <a:cxn ang="0">
                  <a:pos x="854" y="30"/>
                </a:cxn>
                <a:cxn ang="0">
                  <a:pos x="910" y="46"/>
                </a:cxn>
                <a:cxn ang="0">
                  <a:pos x="958" y="69"/>
                </a:cxn>
                <a:cxn ang="0">
                  <a:pos x="994" y="88"/>
                </a:cxn>
                <a:cxn ang="0">
                  <a:pos x="1019" y="105"/>
                </a:cxn>
                <a:cxn ang="0">
                  <a:pos x="1035" y="123"/>
                </a:cxn>
                <a:cxn ang="0">
                  <a:pos x="1040" y="138"/>
                </a:cxn>
                <a:cxn ang="0">
                  <a:pos x="1035" y="163"/>
                </a:cxn>
                <a:cxn ang="0">
                  <a:pos x="1015" y="186"/>
                </a:cxn>
                <a:cxn ang="0">
                  <a:pos x="983" y="205"/>
                </a:cxn>
                <a:cxn ang="0">
                  <a:pos x="941" y="222"/>
                </a:cxn>
                <a:cxn ang="0">
                  <a:pos x="883" y="240"/>
                </a:cxn>
                <a:cxn ang="0">
                  <a:pos x="823" y="249"/>
                </a:cxn>
                <a:cxn ang="0">
                  <a:pos x="770" y="257"/>
                </a:cxn>
                <a:cxn ang="0">
                  <a:pos x="720" y="265"/>
                </a:cxn>
                <a:cxn ang="0">
                  <a:pos x="699" y="270"/>
                </a:cxn>
                <a:cxn ang="0">
                  <a:pos x="662" y="278"/>
                </a:cxn>
                <a:cxn ang="0">
                  <a:pos x="616" y="288"/>
                </a:cxn>
                <a:cxn ang="0">
                  <a:pos x="557" y="299"/>
                </a:cxn>
                <a:cxn ang="0">
                  <a:pos x="486" y="313"/>
                </a:cxn>
                <a:cxn ang="0">
                  <a:pos x="418" y="324"/>
                </a:cxn>
                <a:cxn ang="0">
                  <a:pos x="382" y="330"/>
                </a:cxn>
                <a:cxn ang="0">
                  <a:pos x="349" y="334"/>
                </a:cxn>
                <a:cxn ang="0">
                  <a:pos x="322" y="336"/>
                </a:cxn>
                <a:cxn ang="0">
                  <a:pos x="301" y="338"/>
                </a:cxn>
                <a:cxn ang="0">
                  <a:pos x="240" y="336"/>
                </a:cxn>
                <a:cxn ang="0">
                  <a:pos x="169" y="328"/>
                </a:cxn>
                <a:cxn ang="0">
                  <a:pos x="105" y="311"/>
                </a:cxn>
                <a:cxn ang="0">
                  <a:pos x="69" y="295"/>
                </a:cxn>
                <a:cxn ang="0">
                  <a:pos x="40" y="280"/>
                </a:cxn>
                <a:cxn ang="0">
                  <a:pos x="19" y="265"/>
                </a:cxn>
                <a:cxn ang="0">
                  <a:pos x="6" y="249"/>
                </a:cxn>
                <a:cxn ang="0">
                  <a:pos x="0" y="230"/>
                </a:cxn>
                <a:cxn ang="0">
                  <a:pos x="2" y="207"/>
                </a:cxn>
                <a:cxn ang="0">
                  <a:pos x="17" y="182"/>
                </a:cxn>
                <a:cxn ang="0">
                  <a:pos x="42" y="165"/>
                </a:cxn>
                <a:cxn ang="0">
                  <a:pos x="81" y="151"/>
                </a:cxn>
                <a:cxn ang="0">
                  <a:pos x="130" y="142"/>
                </a:cxn>
                <a:cxn ang="0">
                  <a:pos x="226" y="126"/>
                </a:cxn>
                <a:cxn ang="0">
                  <a:pos x="393" y="84"/>
                </a:cxn>
                <a:cxn ang="0">
                  <a:pos x="559" y="36"/>
                </a:cxn>
                <a:cxn ang="0">
                  <a:pos x="641" y="11"/>
                </a:cxn>
                <a:cxn ang="0">
                  <a:pos x="672" y="2"/>
                </a:cxn>
                <a:cxn ang="0">
                  <a:pos x="685" y="0"/>
                </a:cxn>
              </a:cxnLst>
              <a:rect l="0" t="0" r="r" b="b"/>
              <a:pathLst>
                <a:path w="1040" h="338">
                  <a:moveTo>
                    <a:pt x="685" y="0"/>
                  </a:moveTo>
                  <a:lnTo>
                    <a:pt x="691" y="0"/>
                  </a:lnTo>
                  <a:lnTo>
                    <a:pt x="699" y="0"/>
                  </a:lnTo>
                  <a:lnTo>
                    <a:pt x="706" y="2"/>
                  </a:lnTo>
                  <a:lnTo>
                    <a:pt x="716" y="2"/>
                  </a:lnTo>
                  <a:lnTo>
                    <a:pt x="726" y="4"/>
                  </a:lnTo>
                  <a:lnTo>
                    <a:pt x="735" y="6"/>
                  </a:lnTo>
                  <a:lnTo>
                    <a:pt x="747" y="7"/>
                  </a:lnTo>
                  <a:lnTo>
                    <a:pt x="760" y="9"/>
                  </a:lnTo>
                  <a:lnTo>
                    <a:pt x="774" y="11"/>
                  </a:lnTo>
                  <a:lnTo>
                    <a:pt x="787" y="15"/>
                  </a:lnTo>
                  <a:lnTo>
                    <a:pt x="802" y="19"/>
                  </a:lnTo>
                  <a:lnTo>
                    <a:pt x="820" y="21"/>
                  </a:lnTo>
                  <a:lnTo>
                    <a:pt x="837" y="25"/>
                  </a:lnTo>
                  <a:lnTo>
                    <a:pt x="854" y="30"/>
                  </a:lnTo>
                  <a:lnTo>
                    <a:pt x="873" y="34"/>
                  </a:lnTo>
                  <a:lnTo>
                    <a:pt x="893" y="40"/>
                  </a:lnTo>
                  <a:lnTo>
                    <a:pt x="910" y="46"/>
                  </a:lnTo>
                  <a:lnTo>
                    <a:pt x="927" y="54"/>
                  </a:lnTo>
                  <a:lnTo>
                    <a:pt x="942" y="61"/>
                  </a:lnTo>
                  <a:lnTo>
                    <a:pt x="958" y="69"/>
                  </a:lnTo>
                  <a:lnTo>
                    <a:pt x="971" y="75"/>
                  </a:lnTo>
                  <a:lnTo>
                    <a:pt x="983" y="82"/>
                  </a:lnTo>
                  <a:lnTo>
                    <a:pt x="994" y="88"/>
                  </a:lnTo>
                  <a:lnTo>
                    <a:pt x="1004" y="94"/>
                  </a:lnTo>
                  <a:lnTo>
                    <a:pt x="1012" y="100"/>
                  </a:lnTo>
                  <a:lnTo>
                    <a:pt x="1019" y="105"/>
                  </a:lnTo>
                  <a:lnTo>
                    <a:pt x="1025" y="111"/>
                  </a:lnTo>
                  <a:lnTo>
                    <a:pt x="1031" y="117"/>
                  </a:lnTo>
                  <a:lnTo>
                    <a:pt x="1035" y="123"/>
                  </a:lnTo>
                  <a:lnTo>
                    <a:pt x="1038" y="128"/>
                  </a:lnTo>
                  <a:lnTo>
                    <a:pt x="1038" y="134"/>
                  </a:lnTo>
                  <a:lnTo>
                    <a:pt x="1040" y="138"/>
                  </a:lnTo>
                  <a:lnTo>
                    <a:pt x="1038" y="148"/>
                  </a:lnTo>
                  <a:lnTo>
                    <a:pt x="1037" y="155"/>
                  </a:lnTo>
                  <a:lnTo>
                    <a:pt x="1035" y="163"/>
                  </a:lnTo>
                  <a:lnTo>
                    <a:pt x="1029" y="171"/>
                  </a:lnTo>
                  <a:lnTo>
                    <a:pt x="1023" y="178"/>
                  </a:lnTo>
                  <a:lnTo>
                    <a:pt x="1015" y="186"/>
                  </a:lnTo>
                  <a:lnTo>
                    <a:pt x="1006" y="192"/>
                  </a:lnTo>
                  <a:lnTo>
                    <a:pt x="996" y="199"/>
                  </a:lnTo>
                  <a:lnTo>
                    <a:pt x="983" y="205"/>
                  </a:lnTo>
                  <a:lnTo>
                    <a:pt x="971" y="211"/>
                  </a:lnTo>
                  <a:lnTo>
                    <a:pt x="956" y="217"/>
                  </a:lnTo>
                  <a:lnTo>
                    <a:pt x="941" y="222"/>
                  </a:lnTo>
                  <a:lnTo>
                    <a:pt x="923" y="228"/>
                  </a:lnTo>
                  <a:lnTo>
                    <a:pt x="904" y="234"/>
                  </a:lnTo>
                  <a:lnTo>
                    <a:pt x="883" y="240"/>
                  </a:lnTo>
                  <a:lnTo>
                    <a:pt x="862" y="245"/>
                  </a:lnTo>
                  <a:lnTo>
                    <a:pt x="843" y="247"/>
                  </a:lnTo>
                  <a:lnTo>
                    <a:pt x="823" y="249"/>
                  </a:lnTo>
                  <a:lnTo>
                    <a:pt x="804" y="253"/>
                  </a:lnTo>
                  <a:lnTo>
                    <a:pt x="787" y="255"/>
                  </a:lnTo>
                  <a:lnTo>
                    <a:pt x="770" y="257"/>
                  </a:lnTo>
                  <a:lnTo>
                    <a:pt x="752" y="259"/>
                  </a:lnTo>
                  <a:lnTo>
                    <a:pt x="737" y="263"/>
                  </a:lnTo>
                  <a:lnTo>
                    <a:pt x="720" y="265"/>
                  </a:lnTo>
                  <a:lnTo>
                    <a:pt x="714" y="267"/>
                  </a:lnTo>
                  <a:lnTo>
                    <a:pt x="706" y="269"/>
                  </a:lnTo>
                  <a:lnTo>
                    <a:pt x="699" y="270"/>
                  </a:lnTo>
                  <a:lnTo>
                    <a:pt x="687" y="272"/>
                  </a:lnTo>
                  <a:lnTo>
                    <a:pt x="676" y="274"/>
                  </a:lnTo>
                  <a:lnTo>
                    <a:pt x="662" y="278"/>
                  </a:lnTo>
                  <a:lnTo>
                    <a:pt x="649" y="280"/>
                  </a:lnTo>
                  <a:lnTo>
                    <a:pt x="633" y="284"/>
                  </a:lnTo>
                  <a:lnTo>
                    <a:pt x="616" y="288"/>
                  </a:lnTo>
                  <a:lnTo>
                    <a:pt x="597" y="292"/>
                  </a:lnTo>
                  <a:lnTo>
                    <a:pt x="578" y="295"/>
                  </a:lnTo>
                  <a:lnTo>
                    <a:pt x="557" y="299"/>
                  </a:lnTo>
                  <a:lnTo>
                    <a:pt x="535" y="303"/>
                  </a:lnTo>
                  <a:lnTo>
                    <a:pt x="511" y="309"/>
                  </a:lnTo>
                  <a:lnTo>
                    <a:pt x="486" y="313"/>
                  </a:lnTo>
                  <a:lnTo>
                    <a:pt x="461" y="318"/>
                  </a:lnTo>
                  <a:lnTo>
                    <a:pt x="432" y="322"/>
                  </a:lnTo>
                  <a:lnTo>
                    <a:pt x="418" y="324"/>
                  </a:lnTo>
                  <a:lnTo>
                    <a:pt x="407" y="326"/>
                  </a:lnTo>
                  <a:lnTo>
                    <a:pt x="393" y="328"/>
                  </a:lnTo>
                  <a:lnTo>
                    <a:pt x="382" y="330"/>
                  </a:lnTo>
                  <a:lnTo>
                    <a:pt x="370" y="332"/>
                  </a:lnTo>
                  <a:lnTo>
                    <a:pt x="361" y="334"/>
                  </a:lnTo>
                  <a:lnTo>
                    <a:pt x="349" y="334"/>
                  </a:lnTo>
                  <a:lnTo>
                    <a:pt x="340" y="336"/>
                  </a:lnTo>
                  <a:lnTo>
                    <a:pt x="330" y="336"/>
                  </a:lnTo>
                  <a:lnTo>
                    <a:pt x="322" y="336"/>
                  </a:lnTo>
                  <a:lnTo>
                    <a:pt x="315" y="338"/>
                  </a:lnTo>
                  <a:lnTo>
                    <a:pt x="307" y="338"/>
                  </a:lnTo>
                  <a:lnTo>
                    <a:pt x="301" y="338"/>
                  </a:lnTo>
                  <a:lnTo>
                    <a:pt x="296" y="338"/>
                  </a:lnTo>
                  <a:lnTo>
                    <a:pt x="267" y="338"/>
                  </a:lnTo>
                  <a:lnTo>
                    <a:pt x="240" y="336"/>
                  </a:lnTo>
                  <a:lnTo>
                    <a:pt x="215" y="334"/>
                  </a:lnTo>
                  <a:lnTo>
                    <a:pt x="192" y="332"/>
                  </a:lnTo>
                  <a:lnTo>
                    <a:pt x="169" y="328"/>
                  </a:lnTo>
                  <a:lnTo>
                    <a:pt x="148" y="324"/>
                  </a:lnTo>
                  <a:lnTo>
                    <a:pt x="127" y="318"/>
                  </a:lnTo>
                  <a:lnTo>
                    <a:pt x="105" y="311"/>
                  </a:lnTo>
                  <a:lnTo>
                    <a:pt x="92" y="307"/>
                  </a:lnTo>
                  <a:lnTo>
                    <a:pt x="81" y="301"/>
                  </a:lnTo>
                  <a:lnTo>
                    <a:pt x="69" y="295"/>
                  </a:lnTo>
                  <a:lnTo>
                    <a:pt x="59" y="292"/>
                  </a:lnTo>
                  <a:lnTo>
                    <a:pt x="50" y="286"/>
                  </a:lnTo>
                  <a:lnTo>
                    <a:pt x="40" y="280"/>
                  </a:lnTo>
                  <a:lnTo>
                    <a:pt x="33" y="276"/>
                  </a:lnTo>
                  <a:lnTo>
                    <a:pt x="27" y="270"/>
                  </a:lnTo>
                  <a:lnTo>
                    <a:pt x="19" y="265"/>
                  </a:lnTo>
                  <a:lnTo>
                    <a:pt x="15" y="259"/>
                  </a:lnTo>
                  <a:lnTo>
                    <a:pt x="10" y="255"/>
                  </a:lnTo>
                  <a:lnTo>
                    <a:pt x="6" y="249"/>
                  </a:lnTo>
                  <a:lnTo>
                    <a:pt x="4" y="244"/>
                  </a:lnTo>
                  <a:lnTo>
                    <a:pt x="2" y="238"/>
                  </a:lnTo>
                  <a:lnTo>
                    <a:pt x="0" y="230"/>
                  </a:lnTo>
                  <a:lnTo>
                    <a:pt x="0" y="224"/>
                  </a:lnTo>
                  <a:lnTo>
                    <a:pt x="0" y="215"/>
                  </a:lnTo>
                  <a:lnTo>
                    <a:pt x="2" y="207"/>
                  </a:lnTo>
                  <a:lnTo>
                    <a:pt x="6" y="197"/>
                  </a:lnTo>
                  <a:lnTo>
                    <a:pt x="10" y="190"/>
                  </a:lnTo>
                  <a:lnTo>
                    <a:pt x="17" y="182"/>
                  </a:lnTo>
                  <a:lnTo>
                    <a:pt x="25" y="176"/>
                  </a:lnTo>
                  <a:lnTo>
                    <a:pt x="33" y="171"/>
                  </a:lnTo>
                  <a:lnTo>
                    <a:pt x="42" y="165"/>
                  </a:lnTo>
                  <a:lnTo>
                    <a:pt x="54" y="159"/>
                  </a:lnTo>
                  <a:lnTo>
                    <a:pt x="67" y="155"/>
                  </a:lnTo>
                  <a:lnTo>
                    <a:pt x="81" y="151"/>
                  </a:lnTo>
                  <a:lnTo>
                    <a:pt x="96" y="148"/>
                  </a:lnTo>
                  <a:lnTo>
                    <a:pt x="113" y="144"/>
                  </a:lnTo>
                  <a:lnTo>
                    <a:pt x="130" y="142"/>
                  </a:lnTo>
                  <a:lnTo>
                    <a:pt x="150" y="140"/>
                  </a:lnTo>
                  <a:lnTo>
                    <a:pt x="171" y="138"/>
                  </a:lnTo>
                  <a:lnTo>
                    <a:pt x="226" y="126"/>
                  </a:lnTo>
                  <a:lnTo>
                    <a:pt x="282" y="113"/>
                  </a:lnTo>
                  <a:lnTo>
                    <a:pt x="338" y="98"/>
                  </a:lnTo>
                  <a:lnTo>
                    <a:pt x="393" y="84"/>
                  </a:lnTo>
                  <a:lnTo>
                    <a:pt x="447" y="69"/>
                  </a:lnTo>
                  <a:lnTo>
                    <a:pt x="503" y="54"/>
                  </a:lnTo>
                  <a:lnTo>
                    <a:pt x="559" y="36"/>
                  </a:lnTo>
                  <a:lnTo>
                    <a:pt x="614" y="19"/>
                  </a:lnTo>
                  <a:lnTo>
                    <a:pt x="630" y="15"/>
                  </a:lnTo>
                  <a:lnTo>
                    <a:pt x="641" y="11"/>
                  </a:lnTo>
                  <a:lnTo>
                    <a:pt x="653" y="7"/>
                  </a:lnTo>
                  <a:lnTo>
                    <a:pt x="662" y="4"/>
                  </a:lnTo>
                  <a:lnTo>
                    <a:pt x="672" y="2"/>
                  </a:lnTo>
                  <a:lnTo>
                    <a:pt x="678" y="2"/>
                  </a:lnTo>
                  <a:lnTo>
                    <a:pt x="681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3035996" y="4790104"/>
              <a:ext cx="336726" cy="83732"/>
            </a:xfrm>
            <a:custGeom>
              <a:avLst/>
              <a:gdLst/>
              <a:ahLst/>
              <a:cxnLst>
                <a:cxn ang="0">
                  <a:pos x="770" y="0"/>
                </a:cxn>
                <a:cxn ang="0">
                  <a:pos x="797" y="4"/>
                </a:cxn>
                <a:cxn ang="0">
                  <a:pos x="831" y="9"/>
                </a:cxn>
                <a:cxn ang="0">
                  <a:pos x="875" y="19"/>
                </a:cxn>
                <a:cxn ang="0">
                  <a:pos x="925" y="30"/>
                </a:cxn>
                <a:cxn ang="0">
                  <a:pos x="981" y="48"/>
                </a:cxn>
                <a:cxn ang="0">
                  <a:pos x="1029" y="69"/>
                </a:cxn>
                <a:cxn ang="0">
                  <a:pos x="1065" y="88"/>
                </a:cxn>
                <a:cxn ang="0">
                  <a:pos x="1090" y="107"/>
                </a:cxn>
                <a:cxn ang="0">
                  <a:pos x="1106" y="124"/>
                </a:cxn>
                <a:cxn ang="0">
                  <a:pos x="1111" y="140"/>
                </a:cxn>
                <a:cxn ang="0">
                  <a:pos x="1106" y="165"/>
                </a:cxn>
                <a:cxn ang="0">
                  <a:pos x="1086" y="186"/>
                </a:cxn>
                <a:cxn ang="0">
                  <a:pos x="1056" y="205"/>
                </a:cxn>
                <a:cxn ang="0">
                  <a:pos x="1012" y="224"/>
                </a:cxn>
                <a:cxn ang="0">
                  <a:pos x="956" y="240"/>
                </a:cxn>
                <a:cxn ang="0">
                  <a:pos x="887" y="251"/>
                </a:cxn>
                <a:cxn ang="0">
                  <a:pos x="825" y="257"/>
                </a:cxn>
                <a:cxn ang="0">
                  <a:pos x="775" y="265"/>
                </a:cxn>
                <a:cxn ang="0">
                  <a:pos x="749" y="270"/>
                </a:cxn>
                <a:cxn ang="0">
                  <a:pos x="708" y="278"/>
                </a:cxn>
                <a:cxn ang="0">
                  <a:pos x="655" y="288"/>
                </a:cxn>
                <a:cxn ang="0">
                  <a:pos x="587" y="299"/>
                </a:cxn>
                <a:cxn ang="0">
                  <a:pos x="509" y="313"/>
                </a:cxn>
                <a:cxn ang="0">
                  <a:pos x="447" y="322"/>
                </a:cxn>
                <a:cxn ang="0">
                  <a:pos x="405" y="330"/>
                </a:cxn>
                <a:cxn ang="0">
                  <a:pos x="367" y="334"/>
                </a:cxn>
                <a:cxn ang="0">
                  <a:pos x="336" y="336"/>
                </a:cxn>
                <a:cxn ang="0">
                  <a:pos x="311" y="338"/>
                </a:cxn>
                <a:cxn ang="0">
                  <a:pos x="267" y="338"/>
                </a:cxn>
                <a:cxn ang="0">
                  <a:pos x="192" y="332"/>
                </a:cxn>
                <a:cxn ang="0">
                  <a:pos x="127" y="318"/>
                </a:cxn>
                <a:cxn ang="0">
                  <a:pos x="82" y="301"/>
                </a:cxn>
                <a:cxn ang="0">
                  <a:pos x="50" y="286"/>
                </a:cxn>
                <a:cxn ang="0">
                  <a:pos x="27" y="270"/>
                </a:cxn>
                <a:cxn ang="0">
                  <a:pos x="10" y="255"/>
                </a:cxn>
                <a:cxn ang="0">
                  <a:pos x="2" y="238"/>
                </a:cxn>
                <a:cxn ang="0">
                  <a:pos x="0" y="217"/>
                </a:cxn>
                <a:cxn ang="0">
                  <a:pos x="11" y="190"/>
                </a:cxn>
                <a:cxn ang="0">
                  <a:pos x="33" y="171"/>
                </a:cxn>
                <a:cxn ang="0">
                  <a:pos x="67" y="155"/>
                </a:cxn>
                <a:cxn ang="0">
                  <a:pos x="113" y="146"/>
                </a:cxn>
                <a:cxn ang="0">
                  <a:pos x="171" y="140"/>
                </a:cxn>
                <a:cxn ang="0">
                  <a:pos x="365" y="100"/>
                </a:cxn>
                <a:cxn ang="0">
                  <a:pos x="553" y="53"/>
                </a:cxn>
                <a:cxn ang="0">
                  <a:pos x="691" y="15"/>
                </a:cxn>
                <a:cxn ang="0">
                  <a:pos x="726" y="5"/>
                </a:cxn>
                <a:cxn ang="0">
                  <a:pos x="741" y="4"/>
                </a:cxn>
                <a:cxn ang="0">
                  <a:pos x="751" y="2"/>
                </a:cxn>
                <a:cxn ang="0">
                  <a:pos x="756" y="0"/>
                </a:cxn>
              </a:cxnLst>
              <a:rect l="0" t="0" r="r" b="b"/>
              <a:pathLst>
                <a:path w="1111" h="338">
                  <a:moveTo>
                    <a:pt x="756" y="0"/>
                  </a:moveTo>
                  <a:lnTo>
                    <a:pt x="762" y="0"/>
                  </a:lnTo>
                  <a:lnTo>
                    <a:pt x="770" y="0"/>
                  </a:lnTo>
                  <a:lnTo>
                    <a:pt x="777" y="2"/>
                  </a:lnTo>
                  <a:lnTo>
                    <a:pt x="787" y="2"/>
                  </a:lnTo>
                  <a:lnTo>
                    <a:pt x="797" y="4"/>
                  </a:lnTo>
                  <a:lnTo>
                    <a:pt x="808" y="5"/>
                  </a:lnTo>
                  <a:lnTo>
                    <a:pt x="820" y="7"/>
                  </a:lnTo>
                  <a:lnTo>
                    <a:pt x="831" y="9"/>
                  </a:lnTo>
                  <a:lnTo>
                    <a:pt x="845" y="13"/>
                  </a:lnTo>
                  <a:lnTo>
                    <a:pt x="860" y="15"/>
                  </a:lnTo>
                  <a:lnTo>
                    <a:pt x="875" y="19"/>
                  </a:lnTo>
                  <a:lnTo>
                    <a:pt x="891" y="23"/>
                  </a:lnTo>
                  <a:lnTo>
                    <a:pt x="908" y="27"/>
                  </a:lnTo>
                  <a:lnTo>
                    <a:pt x="925" y="30"/>
                  </a:lnTo>
                  <a:lnTo>
                    <a:pt x="944" y="34"/>
                  </a:lnTo>
                  <a:lnTo>
                    <a:pt x="964" y="40"/>
                  </a:lnTo>
                  <a:lnTo>
                    <a:pt x="981" y="48"/>
                  </a:lnTo>
                  <a:lnTo>
                    <a:pt x="998" y="55"/>
                  </a:lnTo>
                  <a:lnTo>
                    <a:pt x="1015" y="61"/>
                  </a:lnTo>
                  <a:lnTo>
                    <a:pt x="1029" y="69"/>
                  </a:lnTo>
                  <a:lnTo>
                    <a:pt x="1042" y="75"/>
                  </a:lnTo>
                  <a:lnTo>
                    <a:pt x="1054" y="82"/>
                  </a:lnTo>
                  <a:lnTo>
                    <a:pt x="1065" y="88"/>
                  </a:lnTo>
                  <a:lnTo>
                    <a:pt x="1075" y="94"/>
                  </a:lnTo>
                  <a:lnTo>
                    <a:pt x="1085" y="101"/>
                  </a:lnTo>
                  <a:lnTo>
                    <a:pt x="1090" y="107"/>
                  </a:lnTo>
                  <a:lnTo>
                    <a:pt x="1098" y="113"/>
                  </a:lnTo>
                  <a:lnTo>
                    <a:pt x="1102" y="119"/>
                  </a:lnTo>
                  <a:lnTo>
                    <a:pt x="1106" y="124"/>
                  </a:lnTo>
                  <a:lnTo>
                    <a:pt x="1109" y="128"/>
                  </a:lnTo>
                  <a:lnTo>
                    <a:pt x="1111" y="134"/>
                  </a:lnTo>
                  <a:lnTo>
                    <a:pt x="1111" y="140"/>
                  </a:lnTo>
                  <a:lnTo>
                    <a:pt x="1111" y="148"/>
                  </a:lnTo>
                  <a:lnTo>
                    <a:pt x="1109" y="155"/>
                  </a:lnTo>
                  <a:lnTo>
                    <a:pt x="1106" y="165"/>
                  </a:lnTo>
                  <a:lnTo>
                    <a:pt x="1100" y="172"/>
                  </a:lnTo>
                  <a:lnTo>
                    <a:pt x="1094" y="178"/>
                  </a:lnTo>
                  <a:lnTo>
                    <a:pt x="1086" y="186"/>
                  </a:lnTo>
                  <a:lnTo>
                    <a:pt x="1077" y="194"/>
                  </a:lnTo>
                  <a:lnTo>
                    <a:pt x="1067" y="199"/>
                  </a:lnTo>
                  <a:lnTo>
                    <a:pt x="1056" y="205"/>
                  </a:lnTo>
                  <a:lnTo>
                    <a:pt x="1042" y="213"/>
                  </a:lnTo>
                  <a:lnTo>
                    <a:pt x="1027" y="219"/>
                  </a:lnTo>
                  <a:lnTo>
                    <a:pt x="1012" y="224"/>
                  </a:lnTo>
                  <a:lnTo>
                    <a:pt x="994" y="230"/>
                  </a:lnTo>
                  <a:lnTo>
                    <a:pt x="975" y="236"/>
                  </a:lnTo>
                  <a:lnTo>
                    <a:pt x="956" y="240"/>
                  </a:lnTo>
                  <a:lnTo>
                    <a:pt x="935" y="245"/>
                  </a:lnTo>
                  <a:lnTo>
                    <a:pt x="910" y="247"/>
                  </a:lnTo>
                  <a:lnTo>
                    <a:pt x="887" y="251"/>
                  </a:lnTo>
                  <a:lnTo>
                    <a:pt x="866" y="253"/>
                  </a:lnTo>
                  <a:lnTo>
                    <a:pt x="845" y="255"/>
                  </a:lnTo>
                  <a:lnTo>
                    <a:pt x="825" y="257"/>
                  </a:lnTo>
                  <a:lnTo>
                    <a:pt x="808" y="261"/>
                  </a:lnTo>
                  <a:lnTo>
                    <a:pt x="791" y="263"/>
                  </a:lnTo>
                  <a:lnTo>
                    <a:pt x="775" y="265"/>
                  </a:lnTo>
                  <a:lnTo>
                    <a:pt x="768" y="267"/>
                  </a:lnTo>
                  <a:lnTo>
                    <a:pt x="758" y="268"/>
                  </a:lnTo>
                  <a:lnTo>
                    <a:pt x="749" y="270"/>
                  </a:lnTo>
                  <a:lnTo>
                    <a:pt x="735" y="272"/>
                  </a:lnTo>
                  <a:lnTo>
                    <a:pt x="722" y="274"/>
                  </a:lnTo>
                  <a:lnTo>
                    <a:pt x="708" y="278"/>
                  </a:lnTo>
                  <a:lnTo>
                    <a:pt x="691" y="282"/>
                  </a:lnTo>
                  <a:lnTo>
                    <a:pt x="674" y="284"/>
                  </a:lnTo>
                  <a:lnTo>
                    <a:pt x="655" y="288"/>
                  </a:lnTo>
                  <a:lnTo>
                    <a:pt x="633" y="291"/>
                  </a:lnTo>
                  <a:lnTo>
                    <a:pt x="610" y="295"/>
                  </a:lnTo>
                  <a:lnTo>
                    <a:pt x="587" y="299"/>
                  </a:lnTo>
                  <a:lnTo>
                    <a:pt x="562" y="305"/>
                  </a:lnTo>
                  <a:lnTo>
                    <a:pt x="536" y="309"/>
                  </a:lnTo>
                  <a:lnTo>
                    <a:pt x="509" y="313"/>
                  </a:lnTo>
                  <a:lnTo>
                    <a:pt x="480" y="318"/>
                  </a:lnTo>
                  <a:lnTo>
                    <a:pt x="463" y="320"/>
                  </a:lnTo>
                  <a:lnTo>
                    <a:pt x="447" y="322"/>
                  </a:lnTo>
                  <a:lnTo>
                    <a:pt x="432" y="326"/>
                  </a:lnTo>
                  <a:lnTo>
                    <a:pt x="418" y="328"/>
                  </a:lnTo>
                  <a:lnTo>
                    <a:pt x="405" y="330"/>
                  </a:lnTo>
                  <a:lnTo>
                    <a:pt x="392" y="330"/>
                  </a:lnTo>
                  <a:lnTo>
                    <a:pt x="378" y="332"/>
                  </a:lnTo>
                  <a:lnTo>
                    <a:pt x="367" y="334"/>
                  </a:lnTo>
                  <a:lnTo>
                    <a:pt x="357" y="334"/>
                  </a:lnTo>
                  <a:lnTo>
                    <a:pt x="345" y="336"/>
                  </a:lnTo>
                  <a:lnTo>
                    <a:pt x="336" y="336"/>
                  </a:lnTo>
                  <a:lnTo>
                    <a:pt x="326" y="338"/>
                  </a:lnTo>
                  <a:lnTo>
                    <a:pt x="319" y="338"/>
                  </a:lnTo>
                  <a:lnTo>
                    <a:pt x="311" y="338"/>
                  </a:lnTo>
                  <a:lnTo>
                    <a:pt x="303" y="338"/>
                  </a:lnTo>
                  <a:lnTo>
                    <a:pt x="296" y="338"/>
                  </a:lnTo>
                  <a:lnTo>
                    <a:pt x="267" y="338"/>
                  </a:lnTo>
                  <a:lnTo>
                    <a:pt x="242" y="338"/>
                  </a:lnTo>
                  <a:lnTo>
                    <a:pt x="217" y="336"/>
                  </a:lnTo>
                  <a:lnTo>
                    <a:pt x="192" y="332"/>
                  </a:lnTo>
                  <a:lnTo>
                    <a:pt x="169" y="330"/>
                  </a:lnTo>
                  <a:lnTo>
                    <a:pt x="148" y="324"/>
                  </a:lnTo>
                  <a:lnTo>
                    <a:pt x="127" y="318"/>
                  </a:lnTo>
                  <a:lnTo>
                    <a:pt x="107" y="313"/>
                  </a:lnTo>
                  <a:lnTo>
                    <a:pt x="94" y="307"/>
                  </a:lnTo>
                  <a:lnTo>
                    <a:pt x="82" y="301"/>
                  </a:lnTo>
                  <a:lnTo>
                    <a:pt x="71" y="297"/>
                  </a:lnTo>
                  <a:lnTo>
                    <a:pt x="59" y="291"/>
                  </a:lnTo>
                  <a:lnTo>
                    <a:pt x="50" y="286"/>
                  </a:lnTo>
                  <a:lnTo>
                    <a:pt x="42" y="282"/>
                  </a:lnTo>
                  <a:lnTo>
                    <a:pt x="34" y="276"/>
                  </a:lnTo>
                  <a:lnTo>
                    <a:pt x="27" y="270"/>
                  </a:lnTo>
                  <a:lnTo>
                    <a:pt x="21" y="265"/>
                  </a:lnTo>
                  <a:lnTo>
                    <a:pt x="15" y="261"/>
                  </a:lnTo>
                  <a:lnTo>
                    <a:pt x="10" y="255"/>
                  </a:lnTo>
                  <a:lnTo>
                    <a:pt x="8" y="249"/>
                  </a:lnTo>
                  <a:lnTo>
                    <a:pt x="4" y="243"/>
                  </a:lnTo>
                  <a:lnTo>
                    <a:pt x="2" y="238"/>
                  </a:lnTo>
                  <a:lnTo>
                    <a:pt x="0" y="232"/>
                  </a:lnTo>
                  <a:lnTo>
                    <a:pt x="0" y="226"/>
                  </a:lnTo>
                  <a:lnTo>
                    <a:pt x="0" y="217"/>
                  </a:lnTo>
                  <a:lnTo>
                    <a:pt x="2" y="207"/>
                  </a:lnTo>
                  <a:lnTo>
                    <a:pt x="6" y="197"/>
                  </a:lnTo>
                  <a:lnTo>
                    <a:pt x="11" y="190"/>
                  </a:lnTo>
                  <a:lnTo>
                    <a:pt x="17" y="184"/>
                  </a:lnTo>
                  <a:lnTo>
                    <a:pt x="25" y="176"/>
                  </a:lnTo>
                  <a:lnTo>
                    <a:pt x="33" y="171"/>
                  </a:lnTo>
                  <a:lnTo>
                    <a:pt x="44" y="165"/>
                  </a:lnTo>
                  <a:lnTo>
                    <a:pt x="56" y="159"/>
                  </a:lnTo>
                  <a:lnTo>
                    <a:pt x="67" y="155"/>
                  </a:lnTo>
                  <a:lnTo>
                    <a:pt x="82" y="151"/>
                  </a:lnTo>
                  <a:lnTo>
                    <a:pt x="98" y="148"/>
                  </a:lnTo>
                  <a:lnTo>
                    <a:pt x="113" y="146"/>
                  </a:lnTo>
                  <a:lnTo>
                    <a:pt x="132" y="142"/>
                  </a:lnTo>
                  <a:lnTo>
                    <a:pt x="152" y="140"/>
                  </a:lnTo>
                  <a:lnTo>
                    <a:pt x="171" y="140"/>
                  </a:lnTo>
                  <a:lnTo>
                    <a:pt x="236" y="126"/>
                  </a:lnTo>
                  <a:lnTo>
                    <a:pt x="299" y="113"/>
                  </a:lnTo>
                  <a:lnTo>
                    <a:pt x="365" y="100"/>
                  </a:lnTo>
                  <a:lnTo>
                    <a:pt x="428" y="84"/>
                  </a:lnTo>
                  <a:lnTo>
                    <a:pt x="489" y="69"/>
                  </a:lnTo>
                  <a:lnTo>
                    <a:pt x="553" y="53"/>
                  </a:lnTo>
                  <a:lnTo>
                    <a:pt x="614" y="38"/>
                  </a:lnTo>
                  <a:lnTo>
                    <a:pt x="674" y="21"/>
                  </a:lnTo>
                  <a:lnTo>
                    <a:pt x="691" y="15"/>
                  </a:lnTo>
                  <a:lnTo>
                    <a:pt x="706" y="11"/>
                  </a:lnTo>
                  <a:lnTo>
                    <a:pt x="720" y="7"/>
                  </a:lnTo>
                  <a:lnTo>
                    <a:pt x="726" y="5"/>
                  </a:lnTo>
                  <a:lnTo>
                    <a:pt x="731" y="5"/>
                  </a:lnTo>
                  <a:lnTo>
                    <a:pt x="735" y="4"/>
                  </a:lnTo>
                  <a:lnTo>
                    <a:pt x="741" y="4"/>
                  </a:lnTo>
                  <a:lnTo>
                    <a:pt x="745" y="2"/>
                  </a:lnTo>
                  <a:lnTo>
                    <a:pt x="749" y="2"/>
                  </a:lnTo>
                  <a:lnTo>
                    <a:pt x="751" y="2"/>
                  </a:lnTo>
                  <a:lnTo>
                    <a:pt x="754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5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3014799" y="5054677"/>
              <a:ext cx="372457" cy="95127"/>
            </a:xfrm>
            <a:custGeom>
              <a:avLst/>
              <a:gdLst/>
              <a:ahLst/>
              <a:cxnLst>
                <a:cxn ang="0">
                  <a:pos x="873" y="2"/>
                </a:cxn>
                <a:cxn ang="0">
                  <a:pos x="910" y="8"/>
                </a:cxn>
                <a:cxn ang="0">
                  <a:pos x="954" y="21"/>
                </a:cxn>
                <a:cxn ang="0">
                  <a:pos x="1004" y="40"/>
                </a:cxn>
                <a:cxn ang="0">
                  <a:pos x="1060" y="65"/>
                </a:cxn>
                <a:cxn ang="0">
                  <a:pos x="1115" y="100"/>
                </a:cxn>
                <a:cxn ang="0">
                  <a:pos x="1157" y="134"/>
                </a:cxn>
                <a:cxn ang="0">
                  <a:pos x="1190" y="167"/>
                </a:cxn>
                <a:cxn ang="0">
                  <a:pos x="1211" y="196"/>
                </a:cxn>
                <a:cxn ang="0">
                  <a:pos x="1225" y="223"/>
                </a:cxn>
                <a:cxn ang="0">
                  <a:pos x="1230" y="246"/>
                </a:cxn>
                <a:cxn ang="0">
                  <a:pos x="1223" y="271"/>
                </a:cxn>
                <a:cxn ang="0">
                  <a:pos x="1202" y="284"/>
                </a:cxn>
                <a:cxn ang="0">
                  <a:pos x="1140" y="286"/>
                </a:cxn>
                <a:cxn ang="0">
                  <a:pos x="1021" y="292"/>
                </a:cxn>
                <a:cxn ang="0">
                  <a:pos x="912" y="305"/>
                </a:cxn>
                <a:cxn ang="0">
                  <a:pos x="822" y="319"/>
                </a:cxn>
                <a:cxn ang="0">
                  <a:pos x="750" y="326"/>
                </a:cxn>
                <a:cxn ang="0">
                  <a:pos x="685" y="336"/>
                </a:cxn>
                <a:cxn ang="0">
                  <a:pos x="628" y="342"/>
                </a:cxn>
                <a:cxn ang="0">
                  <a:pos x="578" y="347"/>
                </a:cxn>
                <a:cxn ang="0">
                  <a:pos x="534" y="353"/>
                </a:cxn>
                <a:cxn ang="0">
                  <a:pos x="499" y="357"/>
                </a:cxn>
                <a:cxn ang="0">
                  <a:pos x="472" y="361"/>
                </a:cxn>
                <a:cxn ang="0">
                  <a:pos x="453" y="363"/>
                </a:cxn>
                <a:cxn ang="0">
                  <a:pos x="441" y="365"/>
                </a:cxn>
                <a:cxn ang="0">
                  <a:pos x="438" y="365"/>
                </a:cxn>
                <a:cxn ang="0">
                  <a:pos x="357" y="378"/>
                </a:cxn>
                <a:cxn ang="0">
                  <a:pos x="299" y="384"/>
                </a:cxn>
                <a:cxn ang="0">
                  <a:pos x="271" y="386"/>
                </a:cxn>
                <a:cxn ang="0">
                  <a:pos x="236" y="386"/>
                </a:cxn>
                <a:cxn ang="0">
                  <a:pos x="186" y="382"/>
                </a:cxn>
                <a:cxn ang="0">
                  <a:pos x="142" y="374"/>
                </a:cxn>
                <a:cxn ang="0">
                  <a:pos x="105" y="363"/>
                </a:cxn>
                <a:cxn ang="0">
                  <a:pos x="77" y="346"/>
                </a:cxn>
                <a:cxn ang="0">
                  <a:pos x="54" y="326"/>
                </a:cxn>
                <a:cxn ang="0">
                  <a:pos x="21" y="280"/>
                </a:cxn>
                <a:cxn ang="0">
                  <a:pos x="4" y="238"/>
                </a:cxn>
                <a:cxn ang="0">
                  <a:pos x="0" y="203"/>
                </a:cxn>
                <a:cxn ang="0">
                  <a:pos x="6" y="179"/>
                </a:cxn>
                <a:cxn ang="0">
                  <a:pos x="17" y="159"/>
                </a:cxn>
                <a:cxn ang="0">
                  <a:pos x="33" y="144"/>
                </a:cxn>
                <a:cxn ang="0">
                  <a:pos x="56" y="136"/>
                </a:cxn>
                <a:cxn ang="0">
                  <a:pos x="82" y="132"/>
                </a:cxn>
                <a:cxn ang="0">
                  <a:pos x="309" y="106"/>
                </a:cxn>
                <a:cxn ang="0">
                  <a:pos x="522" y="67"/>
                </a:cxn>
                <a:cxn ang="0">
                  <a:pos x="676" y="31"/>
                </a:cxn>
                <a:cxn ang="0">
                  <a:pos x="726" y="19"/>
                </a:cxn>
                <a:cxn ang="0">
                  <a:pos x="768" y="12"/>
                </a:cxn>
                <a:cxn ang="0">
                  <a:pos x="802" y="6"/>
                </a:cxn>
                <a:cxn ang="0">
                  <a:pos x="831" y="2"/>
                </a:cxn>
                <a:cxn ang="0">
                  <a:pos x="852" y="0"/>
                </a:cxn>
              </a:cxnLst>
              <a:rect l="0" t="0" r="r" b="b"/>
              <a:pathLst>
                <a:path w="1230" h="386">
                  <a:moveTo>
                    <a:pt x="852" y="0"/>
                  </a:moveTo>
                  <a:lnTo>
                    <a:pt x="862" y="2"/>
                  </a:lnTo>
                  <a:lnTo>
                    <a:pt x="873" y="2"/>
                  </a:lnTo>
                  <a:lnTo>
                    <a:pt x="885" y="4"/>
                  </a:lnTo>
                  <a:lnTo>
                    <a:pt x="896" y="6"/>
                  </a:lnTo>
                  <a:lnTo>
                    <a:pt x="910" y="8"/>
                  </a:lnTo>
                  <a:lnTo>
                    <a:pt x="923" y="12"/>
                  </a:lnTo>
                  <a:lnTo>
                    <a:pt x="939" y="15"/>
                  </a:lnTo>
                  <a:lnTo>
                    <a:pt x="954" y="21"/>
                  </a:lnTo>
                  <a:lnTo>
                    <a:pt x="969" y="27"/>
                  </a:lnTo>
                  <a:lnTo>
                    <a:pt x="987" y="33"/>
                  </a:lnTo>
                  <a:lnTo>
                    <a:pt x="1004" y="40"/>
                  </a:lnTo>
                  <a:lnTo>
                    <a:pt x="1021" y="48"/>
                  </a:lnTo>
                  <a:lnTo>
                    <a:pt x="1040" y="56"/>
                  </a:lnTo>
                  <a:lnTo>
                    <a:pt x="1060" y="65"/>
                  </a:lnTo>
                  <a:lnTo>
                    <a:pt x="1079" y="77"/>
                  </a:lnTo>
                  <a:lnTo>
                    <a:pt x="1100" y="86"/>
                  </a:lnTo>
                  <a:lnTo>
                    <a:pt x="1115" y="100"/>
                  </a:lnTo>
                  <a:lnTo>
                    <a:pt x="1131" y="111"/>
                  </a:lnTo>
                  <a:lnTo>
                    <a:pt x="1144" y="123"/>
                  </a:lnTo>
                  <a:lnTo>
                    <a:pt x="1157" y="134"/>
                  </a:lnTo>
                  <a:lnTo>
                    <a:pt x="1169" y="146"/>
                  </a:lnTo>
                  <a:lnTo>
                    <a:pt x="1179" y="156"/>
                  </a:lnTo>
                  <a:lnTo>
                    <a:pt x="1190" y="167"/>
                  </a:lnTo>
                  <a:lnTo>
                    <a:pt x="1198" y="177"/>
                  </a:lnTo>
                  <a:lnTo>
                    <a:pt x="1205" y="186"/>
                  </a:lnTo>
                  <a:lnTo>
                    <a:pt x="1211" y="196"/>
                  </a:lnTo>
                  <a:lnTo>
                    <a:pt x="1217" y="205"/>
                  </a:lnTo>
                  <a:lnTo>
                    <a:pt x="1223" y="213"/>
                  </a:lnTo>
                  <a:lnTo>
                    <a:pt x="1225" y="223"/>
                  </a:lnTo>
                  <a:lnTo>
                    <a:pt x="1228" y="230"/>
                  </a:lnTo>
                  <a:lnTo>
                    <a:pt x="1228" y="238"/>
                  </a:lnTo>
                  <a:lnTo>
                    <a:pt x="1230" y="246"/>
                  </a:lnTo>
                  <a:lnTo>
                    <a:pt x="1228" y="255"/>
                  </a:lnTo>
                  <a:lnTo>
                    <a:pt x="1227" y="263"/>
                  </a:lnTo>
                  <a:lnTo>
                    <a:pt x="1223" y="271"/>
                  </a:lnTo>
                  <a:lnTo>
                    <a:pt x="1217" y="276"/>
                  </a:lnTo>
                  <a:lnTo>
                    <a:pt x="1211" y="280"/>
                  </a:lnTo>
                  <a:lnTo>
                    <a:pt x="1202" y="284"/>
                  </a:lnTo>
                  <a:lnTo>
                    <a:pt x="1192" y="286"/>
                  </a:lnTo>
                  <a:lnTo>
                    <a:pt x="1182" y="286"/>
                  </a:lnTo>
                  <a:lnTo>
                    <a:pt x="1140" y="286"/>
                  </a:lnTo>
                  <a:lnTo>
                    <a:pt x="1100" y="288"/>
                  </a:lnTo>
                  <a:lnTo>
                    <a:pt x="1061" y="288"/>
                  </a:lnTo>
                  <a:lnTo>
                    <a:pt x="1021" y="292"/>
                  </a:lnTo>
                  <a:lnTo>
                    <a:pt x="985" y="296"/>
                  </a:lnTo>
                  <a:lnTo>
                    <a:pt x="946" y="299"/>
                  </a:lnTo>
                  <a:lnTo>
                    <a:pt x="912" y="305"/>
                  </a:lnTo>
                  <a:lnTo>
                    <a:pt x="875" y="313"/>
                  </a:lnTo>
                  <a:lnTo>
                    <a:pt x="848" y="315"/>
                  </a:lnTo>
                  <a:lnTo>
                    <a:pt x="822" y="319"/>
                  </a:lnTo>
                  <a:lnTo>
                    <a:pt x="797" y="323"/>
                  </a:lnTo>
                  <a:lnTo>
                    <a:pt x="774" y="324"/>
                  </a:lnTo>
                  <a:lnTo>
                    <a:pt x="750" y="326"/>
                  </a:lnTo>
                  <a:lnTo>
                    <a:pt x="727" y="330"/>
                  </a:lnTo>
                  <a:lnTo>
                    <a:pt x="706" y="332"/>
                  </a:lnTo>
                  <a:lnTo>
                    <a:pt x="685" y="336"/>
                  </a:lnTo>
                  <a:lnTo>
                    <a:pt x="664" y="338"/>
                  </a:lnTo>
                  <a:lnTo>
                    <a:pt x="645" y="340"/>
                  </a:lnTo>
                  <a:lnTo>
                    <a:pt x="628" y="342"/>
                  </a:lnTo>
                  <a:lnTo>
                    <a:pt x="608" y="344"/>
                  </a:lnTo>
                  <a:lnTo>
                    <a:pt x="593" y="346"/>
                  </a:lnTo>
                  <a:lnTo>
                    <a:pt x="578" y="347"/>
                  </a:lnTo>
                  <a:lnTo>
                    <a:pt x="562" y="349"/>
                  </a:lnTo>
                  <a:lnTo>
                    <a:pt x="547" y="351"/>
                  </a:lnTo>
                  <a:lnTo>
                    <a:pt x="534" y="353"/>
                  </a:lnTo>
                  <a:lnTo>
                    <a:pt x="522" y="355"/>
                  </a:lnTo>
                  <a:lnTo>
                    <a:pt x="511" y="357"/>
                  </a:lnTo>
                  <a:lnTo>
                    <a:pt x="499" y="357"/>
                  </a:lnTo>
                  <a:lnTo>
                    <a:pt x="489" y="359"/>
                  </a:lnTo>
                  <a:lnTo>
                    <a:pt x="480" y="361"/>
                  </a:lnTo>
                  <a:lnTo>
                    <a:pt x="472" y="361"/>
                  </a:lnTo>
                  <a:lnTo>
                    <a:pt x="464" y="363"/>
                  </a:lnTo>
                  <a:lnTo>
                    <a:pt x="459" y="363"/>
                  </a:lnTo>
                  <a:lnTo>
                    <a:pt x="453" y="363"/>
                  </a:lnTo>
                  <a:lnTo>
                    <a:pt x="449" y="365"/>
                  </a:lnTo>
                  <a:lnTo>
                    <a:pt x="445" y="365"/>
                  </a:lnTo>
                  <a:lnTo>
                    <a:pt x="441" y="365"/>
                  </a:lnTo>
                  <a:lnTo>
                    <a:pt x="439" y="365"/>
                  </a:lnTo>
                  <a:lnTo>
                    <a:pt x="438" y="365"/>
                  </a:lnTo>
                  <a:lnTo>
                    <a:pt x="438" y="365"/>
                  </a:lnTo>
                  <a:lnTo>
                    <a:pt x="409" y="371"/>
                  </a:lnTo>
                  <a:lnTo>
                    <a:pt x="382" y="374"/>
                  </a:lnTo>
                  <a:lnTo>
                    <a:pt x="357" y="378"/>
                  </a:lnTo>
                  <a:lnTo>
                    <a:pt x="332" y="380"/>
                  </a:lnTo>
                  <a:lnTo>
                    <a:pt x="311" y="382"/>
                  </a:lnTo>
                  <a:lnTo>
                    <a:pt x="299" y="384"/>
                  </a:lnTo>
                  <a:lnTo>
                    <a:pt x="290" y="384"/>
                  </a:lnTo>
                  <a:lnTo>
                    <a:pt x="280" y="384"/>
                  </a:lnTo>
                  <a:lnTo>
                    <a:pt x="271" y="386"/>
                  </a:lnTo>
                  <a:lnTo>
                    <a:pt x="263" y="386"/>
                  </a:lnTo>
                  <a:lnTo>
                    <a:pt x="255" y="386"/>
                  </a:lnTo>
                  <a:lnTo>
                    <a:pt x="236" y="386"/>
                  </a:lnTo>
                  <a:lnTo>
                    <a:pt x="219" y="384"/>
                  </a:lnTo>
                  <a:lnTo>
                    <a:pt x="201" y="384"/>
                  </a:lnTo>
                  <a:lnTo>
                    <a:pt x="186" y="382"/>
                  </a:lnTo>
                  <a:lnTo>
                    <a:pt x="171" y="380"/>
                  </a:lnTo>
                  <a:lnTo>
                    <a:pt x="155" y="376"/>
                  </a:lnTo>
                  <a:lnTo>
                    <a:pt x="142" y="374"/>
                  </a:lnTo>
                  <a:lnTo>
                    <a:pt x="129" y="371"/>
                  </a:lnTo>
                  <a:lnTo>
                    <a:pt x="117" y="367"/>
                  </a:lnTo>
                  <a:lnTo>
                    <a:pt x="105" y="363"/>
                  </a:lnTo>
                  <a:lnTo>
                    <a:pt x="96" y="357"/>
                  </a:lnTo>
                  <a:lnTo>
                    <a:pt x="86" y="351"/>
                  </a:lnTo>
                  <a:lnTo>
                    <a:pt x="77" y="346"/>
                  </a:lnTo>
                  <a:lnTo>
                    <a:pt x="67" y="340"/>
                  </a:lnTo>
                  <a:lnTo>
                    <a:pt x="61" y="332"/>
                  </a:lnTo>
                  <a:lnTo>
                    <a:pt x="54" y="326"/>
                  </a:lnTo>
                  <a:lnTo>
                    <a:pt x="40" y="311"/>
                  </a:lnTo>
                  <a:lnTo>
                    <a:pt x="31" y="296"/>
                  </a:lnTo>
                  <a:lnTo>
                    <a:pt x="21" y="280"/>
                  </a:lnTo>
                  <a:lnTo>
                    <a:pt x="13" y="267"/>
                  </a:lnTo>
                  <a:lnTo>
                    <a:pt x="8" y="253"/>
                  </a:lnTo>
                  <a:lnTo>
                    <a:pt x="4" y="238"/>
                  </a:lnTo>
                  <a:lnTo>
                    <a:pt x="2" y="227"/>
                  </a:lnTo>
                  <a:lnTo>
                    <a:pt x="0" y="213"/>
                  </a:lnTo>
                  <a:lnTo>
                    <a:pt x="0" y="203"/>
                  </a:lnTo>
                  <a:lnTo>
                    <a:pt x="2" y="194"/>
                  </a:lnTo>
                  <a:lnTo>
                    <a:pt x="4" y="186"/>
                  </a:lnTo>
                  <a:lnTo>
                    <a:pt x="6" y="179"/>
                  </a:lnTo>
                  <a:lnTo>
                    <a:pt x="9" y="171"/>
                  </a:lnTo>
                  <a:lnTo>
                    <a:pt x="11" y="165"/>
                  </a:lnTo>
                  <a:lnTo>
                    <a:pt x="17" y="159"/>
                  </a:lnTo>
                  <a:lnTo>
                    <a:pt x="21" y="154"/>
                  </a:lnTo>
                  <a:lnTo>
                    <a:pt x="27" y="148"/>
                  </a:lnTo>
                  <a:lnTo>
                    <a:pt x="33" y="144"/>
                  </a:lnTo>
                  <a:lnTo>
                    <a:pt x="40" y="140"/>
                  </a:lnTo>
                  <a:lnTo>
                    <a:pt x="48" y="138"/>
                  </a:lnTo>
                  <a:lnTo>
                    <a:pt x="56" y="136"/>
                  </a:lnTo>
                  <a:lnTo>
                    <a:pt x="63" y="134"/>
                  </a:lnTo>
                  <a:lnTo>
                    <a:pt x="73" y="134"/>
                  </a:lnTo>
                  <a:lnTo>
                    <a:pt x="82" y="132"/>
                  </a:lnTo>
                  <a:lnTo>
                    <a:pt x="159" y="125"/>
                  </a:lnTo>
                  <a:lnTo>
                    <a:pt x="234" y="115"/>
                  </a:lnTo>
                  <a:lnTo>
                    <a:pt x="309" y="106"/>
                  </a:lnTo>
                  <a:lnTo>
                    <a:pt x="380" y="94"/>
                  </a:lnTo>
                  <a:lnTo>
                    <a:pt x="451" y="81"/>
                  </a:lnTo>
                  <a:lnTo>
                    <a:pt x="522" y="67"/>
                  </a:lnTo>
                  <a:lnTo>
                    <a:pt x="589" y="52"/>
                  </a:lnTo>
                  <a:lnTo>
                    <a:pt x="656" y="35"/>
                  </a:lnTo>
                  <a:lnTo>
                    <a:pt x="676" y="31"/>
                  </a:lnTo>
                  <a:lnTo>
                    <a:pt x="693" y="27"/>
                  </a:lnTo>
                  <a:lnTo>
                    <a:pt x="708" y="23"/>
                  </a:lnTo>
                  <a:lnTo>
                    <a:pt x="726" y="19"/>
                  </a:lnTo>
                  <a:lnTo>
                    <a:pt x="741" y="17"/>
                  </a:lnTo>
                  <a:lnTo>
                    <a:pt x="754" y="15"/>
                  </a:lnTo>
                  <a:lnTo>
                    <a:pt x="768" y="12"/>
                  </a:lnTo>
                  <a:lnTo>
                    <a:pt x="781" y="10"/>
                  </a:lnTo>
                  <a:lnTo>
                    <a:pt x="793" y="8"/>
                  </a:lnTo>
                  <a:lnTo>
                    <a:pt x="802" y="6"/>
                  </a:lnTo>
                  <a:lnTo>
                    <a:pt x="814" y="4"/>
                  </a:lnTo>
                  <a:lnTo>
                    <a:pt x="823" y="4"/>
                  </a:lnTo>
                  <a:lnTo>
                    <a:pt x="831" y="2"/>
                  </a:lnTo>
                  <a:lnTo>
                    <a:pt x="839" y="2"/>
                  </a:lnTo>
                  <a:lnTo>
                    <a:pt x="846" y="0"/>
                  </a:lnTo>
                  <a:lnTo>
                    <a:pt x="852" y="0"/>
                  </a:lnTo>
                  <a:lnTo>
                    <a:pt x="852" y="0"/>
                  </a:lnTo>
                  <a:lnTo>
                    <a:pt x="85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822383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438400" y="1600200"/>
            <a:ext cx="981396" cy="717538"/>
            <a:chOff x="4119241" y="4514619"/>
            <a:chExt cx="981396" cy="717538"/>
          </a:xfrm>
          <a:solidFill>
            <a:srgbClr val="00B050"/>
          </a:solidFill>
        </p:grpSpPr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4183439" y="4683691"/>
              <a:ext cx="917198" cy="174674"/>
            </a:xfrm>
            <a:custGeom>
              <a:avLst/>
              <a:gdLst/>
              <a:ahLst/>
              <a:cxnLst>
                <a:cxn ang="0">
                  <a:pos x="2657" y="2"/>
                </a:cxn>
                <a:cxn ang="0">
                  <a:pos x="2699" y="15"/>
                </a:cxn>
                <a:cxn ang="0">
                  <a:pos x="2759" y="36"/>
                </a:cxn>
                <a:cxn ang="0">
                  <a:pos x="2834" y="65"/>
                </a:cxn>
                <a:cxn ang="0">
                  <a:pos x="2933" y="128"/>
                </a:cxn>
                <a:cxn ang="0">
                  <a:pos x="3014" y="193"/>
                </a:cxn>
                <a:cxn ang="0">
                  <a:pos x="3064" y="251"/>
                </a:cxn>
                <a:cxn ang="0">
                  <a:pos x="3085" y="297"/>
                </a:cxn>
                <a:cxn ang="0">
                  <a:pos x="3075" y="336"/>
                </a:cxn>
                <a:cxn ang="0">
                  <a:pos x="3039" y="364"/>
                </a:cxn>
                <a:cxn ang="0">
                  <a:pos x="2978" y="384"/>
                </a:cxn>
                <a:cxn ang="0">
                  <a:pos x="2893" y="393"/>
                </a:cxn>
                <a:cxn ang="0">
                  <a:pos x="2663" y="403"/>
                </a:cxn>
                <a:cxn ang="0">
                  <a:pos x="2371" y="418"/>
                </a:cxn>
                <a:cxn ang="0">
                  <a:pos x="2058" y="445"/>
                </a:cxn>
                <a:cxn ang="0">
                  <a:pos x="1722" y="480"/>
                </a:cxn>
                <a:cxn ang="0">
                  <a:pos x="1534" y="501"/>
                </a:cxn>
                <a:cxn ang="0">
                  <a:pos x="1425" y="514"/>
                </a:cxn>
                <a:cxn ang="0">
                  <a:pos x="1307" y="531"/>
                </a:cxn>
                <a:cxn ang="0">
                  <a:pos x="1183" y="551"/>
                </a:cxn>
                <a:cxn ang="0">
                  <a:pos x="1050" y="572"/>
                </a:cxn>
                <a:cxn ang="0">
                  <a:pos x="908" y="595"/>
                </a:cxn>
                <a:cxn ang="0">
                  <a:pos x="760" y="622"/>
                </a:cxn>
                <a:cxn ang="0">
                  <a:pos x="603" y="650"/>
                </a:cxn>
                <a:cxn ang="0">
                  <a:pos x="545" y="664"/>
                </a:cxn>
                <a:cxn ang="0">
                  <a:pos x="499" y="675"/>
                </a:cxn>
                <a:cxn ang="0">
                  <a:pos x="469" y="681"/>
                </a:cxn>
                <a:cxn ang="0">
                  <a:pos x="447" y="685"/>
                </a:cxn>
                <a:cxn ang="0">
                  <a:pos x="376" y="679"/>
                </a:cxn>
                <a:cxn ang="0">
                  <a:pos x="305" y="664"/>
                </a:cxn>
                <a:cxn ang="0">
                  <a:pos x="232" y="639"/>
                </a:cxn>
                <a:cxn ang="0">
                  <a:pos x="161" y="604"/>
                </a:cxn>
                <a:cxn ang="0">
                  <a:pos x="92" y="568"/>
                </a:cxn>
                <a:cxn ang="0">
                  <a:pos x="42" y="533"/>
                </a:cxn>
                <a:cxn ang="0">
                  <a:pos x="10" y="499"/>
                </a:cxn>
                <a:cxn ang="0">
                  <a:pos x="0" y="462"/>
                </a:cxn>
                <a:cxn ang="0">
                  <a:pos x="8" y="447"/>
                </a:cxn>
                <a:cxn ang="0">
                  <a:pos x="33" y="433"/>
                </a:cxn>
                <a:cxn ang="0">
                  <a:pos x="71" y="418"/>
                </a:cxn>
                <a:cxn ang="0">
                  <a:pos x="125" y="403"/>
                </a:cxn>
                <a:cxn ang="0">
                  <a:pos x="749" y="316"/>
                </a:cxn>
                <a:cxn ang="0">
                  <a:pos x="1315" y="232"/>
                </a:cxn>
                <a:cxn ang="0">
                  <a:pos x="1822" y="149"/>
                </a:cxn>
                <a:cxn ang="0">
                  <a:pos x="2271" y="67"/>
                </a:cxn>
                <a:cxn ang="0">
                  <a:pos x="2402" y="36"/>
                </a:cxn>
                <a:cxn ang="0">
                  <a:pos x="2507" y="15"/>
                </a:cxn>
                <a:cxn ang="0">
                  <a:pos x="2586" y="3"/>
                </a:cxn>
                <a:cxn ang="0">
                  <a:pos x="2638" y="0"/>
                </a:cxn>
              </a:cxnLst>
              <a:rect l="0" t="0" r="r" b="b"/>
              <a:pathLst>
                <a:path w="3085" h="685">
                  <a:moveTo>
                    <a:pt x="2638" y="0"/>
                  </a:moveTo>
                  <a:lnTo>
                    <a:pt x="2644" y="0"/>
                  </a:lnTo>
                  <a:lnTo>
                    <a:pt x="2649" y="2"/>
                  </a:lnTo>
                  <a:lnTo>
                    <a:pt x="2657" y="2"/>
                  </a:lnTo>
                  <a:lnTo>
                    <a:pt x="2667" y="5"/>
                  </a:lnTo>
                  <a:lnTo>
                    <a:pt x="2676" y="7"/>
                  </a:lnTo>
                  <a:lnTo>
                    <a:pt x="2686" y="11"/>
                  </a:lnTo>
                  <a:lnTo>
                    <a:pt x="2699" y="15"/>
                  </a:lnTo>
                  <a:lnTo>
                    <a:pt x="2713" y="19"/>
                  </a:lnTo>
                  <a:lnTo>
                    <a:pt x="2726" y="25"/>
                  </a:lnTo>
                  <a:lnTo>
                    <a:pt x="2741" y="28"/>
                  </a:lnTo>
                  <a:lnTo>
                    <a:pt x="2759" y="36"/>
                  </a:lnTo>
                  <a:lnTo>
                    <a:pt x="2776" y="42"/>
                  </a:lnTo>
                  <a:lnTo>
                    <a:pt x="2793" y="50"/>
                  </a:lnTo>
                  <a:lnTo>
                    <a:pt x="2814" y="57"/>
                  </a:lnTo>
                  <a:lnTo>
                    <a:pt x="2834" y="65"/>
                  </a:lnTo>
                  <a:lnTo>
                    <a:pt x="2857" y="74"/>
                  </a:lnTo>
                  <a:lnTo>
                    <a:pt x="2883" y="92"/>
                  </a:lnTo>
                  <a:lnTo>
                    <a:pt x="2910" y="111"/>
                  </a:lnTo>
                  <a:lnTo>
                    <a:pt x="2933" y="128"/>
                  </a:lnTo>
                  <a:lnTo>
                    <a:pt x="2956" y="145"/>
                  </a:lnTo>
                  <a:lnTo>
                    <a:pt x="2978" y="163"/>
                  </a:lnTo>
                  <a:lnTo>
                    <a:pt x="2997" y="178"/>
                  </a:lnTo>
                  <a:lnTo>
                    <a:pt x="3014" y="193"/>
                  </a:lnTo>
                  <a:lnTo>
                    <a:pt x="3029" y="209"/>
                  </a:lnTo>
                  <a:lnTo>
                    <a:pt x="3043" y="224"/>
                  </a:lnTo>
                  <a:lnTo>
                    <a:pt x="3054" y="238"/>
                  </a:lnTo>
                  <a:lnTo>
                    <a:pt x="3064" y="251"/>
                  </a:lnTo>
                  <a:lnTo>
                    <a:pt x="3072" y="263"/>
                  </a:lnTo>
                  <a:lnTo>
                    <a:pt x="3077" y="276"/>
                  </a:lnTo>
                  <a:lnTo>
                    <a:pt x="3081" y="288"/>
                  </a:lnTo>
                  <a:lnTo>
                    <a:pt x="3085" y="297"/>
                  </a:lnTo>
                  <a:lnTo>
                    <a:pt x="3085" y="309"/>
                  </a:lnTo>
                  <a:lnTo>
                    <a:pt x="3083" y="318"/>
                  </a:lnTo>
                  <a:lnTo>
                    <a:pt x="3079" y="328"/>
                  </a:lnTo>
                  <a:lnTo>
                    <a:pt x="3075" y="336"/>
                  </a:lnTo>
                  <a:lnTo>
                    <a:pt x="3068" y="343"/>
                  </a:lnTo>
                  <a:lnTo>
                    <a:pt x="3060" y="351"/>
                  </a:lnTo>
                  <a:lnTo>
                    <a:pt x="3050" y="359"/>
                  </a:lnTo>
                  <a:lnTo>
                    <a:pt x="3039" y="364"/>
                  </a:lnTo>
                  <a:lnTo>
                    <a:pt x="3026" y="370"/>
                  </a:lnTo>
                  <a:lnTo>
                    <a:pt x="3012" y="374"/>
                  </a:lnTo>
                  <a:lnTo>
                    <a:pt x="2995" y="380"/>
                  </a:lnTo>
                  <a:lnTo>
                    <a:pt x="2978" y="384"/>
                  </a:lnTo>
                  <a:lnTo>
                    <a:pt x="2958" y="387"/>
                  </a:lnTo>
                  <a:lnTo>
                    <a:pt x="2939" y="389"/>
                  </a:lnTo>
                  <a:lnTo>
                    <a:pt x="2916" y="391"/>
                  </a:lnTo>
                  <a:lnTo>
                    <a:pt x="2893" y="393"/>
                  </a:lnTo>
                  <a:lnTo>
                    <a:pt x="2868" y="395"/>
                  </a:lnTo>
                  <a:lnTo>
                    <a:pt x="2801" y="397"/>
                  </a:lnTo>
                  <a:lnTo>
                    <a:pt x="2732" y="399"/>
                  </a:lnTo>
                  <a:lnTo>
                    <a:pt x="2663" y="403"/>
                  </a:lnTo>
                  <a:lnTo>
                    <a:pt x="2592" y="405"/>
                  </a:lnTo>
                  <a:lnTo>
                    <a:pt x="2519" y="408"/>
                  </a:lnTo>
                  <a:lnTo>
                    <a:pt x="2446" y="414"/>
                  </a:lnTo>
                  <a:lnTo>
                    <a:pt x="2371" y="418"/>
                  </a:lnTo>
                  <a:lnTo>
                    <a:pt x="2294" y="424"/>
                  </a:lnTo>
                  <a:lnTo>
                    <a:pt x="2217" y="432"/>
                  </a:lnTo>
                  <a:lnTo>
                    <a:pt x="2137" y="437"/>
                  </a:lnTo>
                  <a:lnTo>
                    <a:pt x="2058" y="445"/>
                  </a:lnTo>
                  <a:lnTo>
                    <a:pt x="1975" y="453"/>
                  </a:lnTo>
                  <a:lnTo>
                    <a:pt x="1893" y="460"/>
                  </a:lnTo>
                  <a:lnTo>
                    <a:pt x="1808" y="470"/>
                  </a:lnTo>
                  <a:lnTo>
                    <a:pt x="1722" y="480"/>
                  </a:lnTo>
                  <a:lnTo>
                    <a:pt x="1636" y="489"/>
                  </a:lnTo>
                  <a:lnTo>
                    <a:pt x="1586" y="495"/>
                  </a:lnTo>
                  <a:lnTo>
                    <a:pt x="1561" y="499"/>
                  </a:lnTo>
                  <a:lnTo>
                    <a:pt x="1534" y="501"/>
                  </a:lnTo>
                  <a:lnTo>
                    <a:pt x="1507" y="504"/>
                  </a:lnTo>
                  <a:lnTo>
                    <a:pt x="1480" y="508"/>
                  </a:lnTo>
                  <a:lnTo>
                    <a:pt x="1453" y="510"/>
                  </a:lnTo>
                  <a:lnTo>
                    <a:pt x="1425" y="514"/>
                  </a:lnTo>
                  <a:lnTo>
                    <a:pt x="1396" y="518"/>
                  </a:lnTo>
                  <a:lnTo>
                    <a:pt x="1367" y="522"/>
                  </a:lnTo>
                  <a:lnTo>
                    <a:pt x="1338" y="527"/>
                  </a:lnTo>
                  <a:lnTo>
                    <a:pt x="1307" y="531"/>
                  </a:lnTo>
                  <a:lnTo>
                    <a:pt x="1277" y="535"/>
                  </a:lnTo>
                  <a:lnTo>
                    <a:pt x="1246" y="541"/>
                  </a:lnTo>
                  <a:lnTo>
                    <a:pt x="1215" y="545"/>
                  </a:lnTo>
                  <a:lnTo>
                    <a:pt x="1183" y="551"/>
                  </a:lnTo>
                  <a:lnTo>
                    <a:pt x="1150" y="554"/>
                  </a:lnTo>
                  <a:lnTo>
                    <a:pt x="1117" y="560"/>
                  </a:lnTo>
                  <a:lnTo>
                    <a:pt x="1085" y="566"/>
                  </a:lnTo>
                  <a:lnTo>
                    <a:pt x="1050" y="572"/>
                  </a:lnTo>
                  <a:lnTo>
                    <a:pt x="1016" y="577"/>
                  </a:lnTo>
                  <a:lnTo>
                    <a:pt x="981" y="583"/>
                  </a:lnTo>
                  <a:lnTo>
                    <a:pt x="945" y="589"/>
                  </a:lnTo>
                  <a:lnTo>
                    <a:pt x="908" y="595"/>
                  </a:lnTo>
                  <a:lnTo>
                    <a:pt x="874" y="600"/>
                  </a:lnTo>
                  <a:lnTo>
                    <a:pt x="835" y="608"/>
                  </a:lnTo>
                  <a:lnTo>
                    <a:pt x="799" y="614"/>
                  </a:lnTo>
                  <a:lnTo>
                    <a:pt x="760" y="622"/>
                  </a:lnTo>
                  <a:lnTo>
                    <a:pt x="722" y="629"/>
                  </a:lnTo>
                  <a:lnTo>
                    <a:pt x="684" y="635"/>
                  </a:lnTo>
                  <a:lnTo>
                    <a:pt x="643" y="643"/>
                  </a:lnTo>
                  <a:lnTo>
                    <a:pt x="603" y="650"/>
                  </a:lnTo>
                  <a:lnTo>
                    <a:pt x="588" y="654"/>
                  </a:lnTo>
                  <a:lnTo>
                    <a:pt x="572" y="658"/>
                  </a:lnTo>
                  <a:lnTo>
                    <a:pt x="559" y="662"/>
                  </a:lnTo>
                  <a:lnTo>
                    <a:pt x="545" y="664"/>
                  </a:lnTo>
                  <a:lnTo>
                    <a:pt x="532" y="668"/>
                  </a:lnTo>
                  <a:lnTo>
                    <a:pt x="520" y="670"/>
                  </a:lnTo>
                  <a:lnTo>
                    <a:pt x="511" y="673"/>
                  </a:lnTo>
                  <a:lnTo>
                    <a:pt x="499" y="675"/>
                  </a:lnTo>
                  <a:lnTo>
                    <a:pt x="492" y="677"/>
                  </a:lnTo>
                  <a:lnTo>
                    <a:pt x="482" y="679"/>
                  </a:lnTo>
                  <a:lnTo>
                    <a:pt x="474" y="681"/>
                  </a:lnTo>
                  <a:lnTo>
                    <a:pt x="469" y="681"/>
                  </a:lnTo>
                  <a:lnTo>
                    <a:pt x="461" y="683"/>
                  </a:lnTo>
                  <a:lnTo>
                    <a:pt x="457" y="683"/>
                  </a:lnTo>
                  <a:lnTo>
                    <a:pt x="451" y="683"/>
                  </a:lnTo>
                  <a:lnTo>
                    <a:pt x="447" y="685"/>
                  </a:lnTo>
                  <a:lnTo>
                    <a:pt x="430" y="683"/>
                  </a:lnTo>
                  <a:lnTo>
                    <a:pt x="413" y="683"/>
                  </a:lnTo>
                  <a:lnTo>
                    <a:pt x="396" y="681"/>
                  </a:lnTo>
                  <a:lnTo>
                    <a:pt x="376" y="679"/>
                  </a:lnTo>
                  <a:lnTo>
                    <a:pt x="359" y="677"/>
                  </a:lnTo>
                  <a:lnTo>
                    <a:pt x="342" y="673"/>
                  </a:lnTo>
                  <a:lnTo>
                    <a:pt x="323" y="670"/>
                  </a:lnTo>
                  <a:lnTo>
                    <a:pt x="305" y="664"/>
                  </a:lnTo>
                  <a:lnTo>
                    <a:pt x="286" y="658"/>
                  </a:lnTo>
                  <a:lnTo>
                    <a:pt x="269" y="652"/>
                  </a:lnTo>
                  <a:lnTo>
                    <a:pt x="250" y="647"/>
                  </a:lnTo>
                  <a:lnTo>
                    <a:pt x="232" y="639"/>
                  </a:lnTo>
                  <a:lnTo>
                    <a:pt x="215" y="631"/>
                  </a:lnTo>
                  <a:lnTo>
                    <a:pt x="198" y="623"/>
                  </a:lnTo>
                  <a:lnTo>
                    <a:pt x="179" y="614"/>
                  </a:lnTo>
                  <a:lnTo>
                    <a:pt x="161" y="604"/>
                  </a:lnTo>
                  <a:lnTo>
                    <a:pt x="142" y="595"/>
                  </a:lnTo>
                  <a:lnTo>
                    <a:pt x="125" y="585"/>
                  </a:lnTo>
                  <a:lnTo>
                    <a:pt x="108" y="577"/>
                  </a:lnTo>
                  <a:lnTo>
                    <a:pt x="92" y="568"/>
                  </a:lnTo>
                  <a:lnTo>
                    <a:pt x="77" y="560"/>
                  </a:lnTo>
                  <a:lnTo>
                    <a:pt x="64" y="551"/>
                  </a:lnTo>
                  <a:lnTo>
                    <a:pt x="52" y="541"/>
                  </a:lnTo>
                  <a:lnTo>
                    <a:pt x="42" y="533"/>
                  </a:lnTo>
                  <a:lnTo>
                    <a:pt x="33" y="524"/>
                  </a:lnTo>
                  <a:lnTo>
                    <a:pt x="23" y="516"/>
                  </a:lnTo>
                  <a:lnTo>
                    <a:pt x="16" y="506"/>
                  </a:lnTo>
                  <a:lnTo>
                    <a:pt x="10" y="499"/>
                  </a:lnTo>
                  <a:lnTo>
                    <a:pt x="6" y="489"/>
                  </a:lnTo>
                  <a:lnTo>
                    <a:pt x="2" y="480"/>
                  </a:lnTo>
                  <a:lnTo>
                    <a:pt x="0" y="472"/>
                  </a:lnTo>
                  <a:lnTo>
                    <a:pt x="0" y="462"/>
                  </a:lnTo>
                  <a:lnTo>
                    <a:pt x="0" y="458"/>
                  </a:lnTo>
                  <a:lnTo>
                    <a:pt x="2" y="455"/>
                  </a:lnTo>
                  <a:lnTo>
                    <a:pt x="4" y="451"/>
                  </a:lnTo>
                  <a:lnTo>
                    <a:pt x="8" y="447"/>
                  </a:lnTo>
                  <a:lnTo>
                    <a:pt x="14" y="443"/>
                  </a:lnTo>
                  <a:lnTo>
                    <a:pt x="17" y="441"/>
                  </a:lnTo>
                  <a:lnTo>
                    <a:pt x="25" y="437"/>
                  </a:lnTo>
                  <a:lnTo>
                    <a:pt x="33" y="433"/>
                  </a:lnTo>
                  <a:lnTo>
                    <a:pt x="41" y="430"/>
                  </a:lnTo>
                  <a:lnTo>
                    <a:pt x="50" y="426"/>
                  </a:lnTo>
                  <a:lnTo>
                    <a:pt x="60" y="422"/>
                  </a:lnTo>
                  <a:lnTo>
                    <a:pt x="71" y="418"/>
                  </a:lnTo>
                  <a:lnTo>
                    <a:pt x="83" y="414"/>
                  </a:lnTo>
                  <a:lnTo>
                    <a:pt x="96" y="410"/>
                  </a:lnTo>
                  <a:lnTo>
                    <a:pt x="110" y="407"/>
                  </a:lnTo>
                  <a:lnTo>
                    <a:pt x="125" y="403"/>
                  </a:lnTo>
                  <a:lnTo>
                    <a:pt x="286" y="380"/>
                  </a:lnTo>
                  <a:lnTo>
                    <a:pt x="444" y="359"/>
                  </a:lnTo>
                  <a:lnTo>
                    <a:pt x="597" y="337"/>
                  </a:lnTo>
                  <a:lnTo>
                    <a:pt x="749" y="316"/>
                  </a:lnTo>
                  <a:lnTo>
                    <a:pt x="895" y="295"/>
                  </a:lnTo>
                  <a:lnTo>
                    <a:pt x="1039" y="274"/>
                  </a:lnTo>
                  <a:lnTo>
                    <a:pt x="1179" y="253"/>
                  </a:lnTo>
                  <a:lnTo>
                    <a:pt x="1315" y="232"/>
                  </a:lnTo>
                  <a:lnTo>
                    <a:pt x="1446" y="211"/>
                  </a:lnTo>
                  <a:lnTo>
                    <a:pt x="1576" y="190"/>
                  </a:lnTo>
                  <a:lnTo>
                    <a:pt x="1701" y="170"/>
                  </a:lnTo>
                  <a:lnTo>
                    <a:pt x="1822" y="149"/>
                  </a:lnTo>
                  <a:lnTo>
                    <a:pt x="1939" y="128"/>
                  </a:lnTo>
                  <a:lnTo>
                    <a:pt x="2054" y="107"/>
                  </a:lnTo>
                  <a:lnTo>
                    <a:pt x="2164" y="88"/>
                  </a:lnTo>
                  <a:lnTo>
                    <a:pt x="2271" y="67"/>
                  </a:lnTo>
                  <a:lnTo>
                    <a:pt x="2306" y="59"/>
                  </a:lnTo>
                  <a:lnTo>
                    <a:pt x="2340" y="50"/>
                  </a:lnTo>
                  <a:lnTo>
                    <a:pt x="2373" y="44"/>
                  </a:lnTo>
                  <a:lnTo>
                    <a:pt x="2402" y="36"/>
                  </a:lnTo>
                  <a:lnTo>
                    <a:pt x="2430" y="30"/>
                  </a:lnTo>
                  <a:lnTo>
                    <a:pt x="2459" y="25"/>
                  </a:lnTo>
                  <a:lnTo>
                    <a:pt x="2484" y="19"/>
                  </a:lnTo>
                  <a:lnTo>
                    <a:pt x="2507" y="15"/>
                  </a:lnTo>
                  <a:lnTo>
                    <a:pt x="2530" y="11"/>
                  </a:lnTo>
                  <a:lnTo>
                    <a:pt x="2551" y="9"/>
                  </a:lnTo>
                  <a:lnTo>
                    <a:pt x="2569" y="5"/>
                  </a:lnTo>
                  <a:lnTo>
                    <a:pt x="2586" y="3"/>
                  </a:lnTo>
                  <a:lnTo>
                    <a:pt x="2601" y="2"/>
                  </a:lnTo>
                  <a:lnTo>
                    <a:pt x="2615" y="0"/>
                  </a:lnTo>
                  <a:lnTo>
                    <a:pt x="2628" y="0"/>
                  </a:lnTo>
                  <a:lnTo>
                    <a:pt x="2638" y="0"/>
                  </a:lnTo>
                  <a:lnTo>
                    <a:pt x="2638" y="0"/>
                  </a:lnTo>
                  <a:lnTo>
                    <a:pt x="2638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4119241" y="4514619"/>
              <a:ext cx="581942" cy="703789"/>
            </a:xfrm>
            <a:custGeom>
              <a:avLst/>
              <a:gdLst/>
              <a:ahLst/>
              <a:cxnLst>
                <a:cxn ang="0">
                  <a:pos x="1517" y="8"/>
                </a:cxn>
                <a:cxn ang="0">
                  <a:pos x="1603" y="39"/>
                </a:cxn>
                <a:cxn ang="0">
                  <a:pos x="1711" y="93"/>
                </a:cxn>
                <a:cxn ang="0">
                  <a:pos x="1826" y="169"/>
                </a:cxn>
                <a:cxn ang="0">
                  <a:pos x="1908" y="242"/>
                </a:cxn>
                <a:cxn ang="0">
                  <a:pos x="1953" y="308"/>
                </a:cxn>
                <a:cxn ang="0">
                  <a:pos x="1956" y="359"/>
                </a:cxn>
                <a:cxn ang="0">
                  <a:pos x="1931" y="415"/>
                </a:cxn>
                <a:cxn ang="0">
                  <a:pos x="1899" y="476"/>
                </a:cxn>
                <a:cxn ang="0">
                  <a:pos x="1874" y="551"/>
                </a:cxn>
                <a:cxn ang="0">
                  <a:pos x="1845" y="647"/>
                </a:cxn>
                <a:cxn ang="0">
                  <a:pos x="1786" y="885"/>
                </a:cxn>
                <a:cxn ang="0">
                  <a:pos x="1699" y="1177"/>
                </a:cxn>
                <a:cxn ang="0">
                  <a:pos x="1613" y="1432"/>
                </a:cxn>
                <a:cxn ang="0">
                  <a:pos x="1515" y="1669"/>
                </a:cxn>
                <a:cxn ang="0">
                  <a:pos x="1371" y="1903"/>
                </a:cxn>
                <a:cxn ang="0">
                  <a:pos x="1194" y="2125"/>
                </a:cxn>
                <a:cxn ang="0">
                  <a:pos x="991" y="2335"/>
                </a:cxn>
                <a:cxn ang="0">
                  <a:pos x="770" y="2500"/>
                </a:cxn>
                <a:cxn ang="0">
                  <a:pos x="536" y="2625"/>
                </a:cxn>
                <a:cxn ang="0">
                  <a:pos x="286" y="2711"/>
                </a:cxn>
                <a:cxn ang="0">
                  <a:pos x="200" y="2738"/>
                </a:cxn>
                <a:cxn ang="0">
                  <a:pos x="129" y="2755"/>
                </a:cxn>
                <a:cxn ang="0">
                  <a:pos x="77" y="2765"/>
                </a:cxn>
                <a:cxn ang="0">
                  <a:pos x="27" y="2761"/>
                </a:cxn>
                <a:cxn ang="0">
                  <a:pos x="6" y="2747"/>
                </a:cxn>
                <a:cxn ang="0">
                  <a:pos x="0" y="2732"/>
                </a:cxn>
                <a:cxn ang="0">
                  <a:pos x="8" y="2713"/>
                </a:cxn>
                <a:cxn ang="0">
                  <a:pos x="37" y="2692"/>
                </a:cxn>
                <a:cxn ang="0">
                  <a:pos x="81" y="2669"/>
                </a:cxn>
                <a:cxn ang="0">
                  <a:pos x="202" y="2598"/>
                </a:cxn>
                <a:cxn ang="0">
                  <a:pos x="327" y="2519"/>
                </a:cxn>
                <a:cxn ang="0">
                  <a:pos x="440" y="2446"/>
                </a:cxn>
                <a:cxn ang="0">
                  <a:pos x="538" y="2377"/>
                </a:cxn>
                <a:cxn ang="0">
                  <a:pos x="622" y="2314"/>
                </a:cxn>
                <a:cxn ang="0">
                  <a:pos x="691" y="2254"/>
                </a:cxn>
                <a:cxn ang="0">
                  <a:pos x="774" y="2173"/>
                </a:cxn>
                <a:cxn ang="0">
                  <a:pos x="887" y="2041"/>
                </a:cxn>
                <a:cxn ang="0">
                  <a:pos x="1000" y="1885"/>
                </a:cxn>
                <a:cxn ang="0">
                  <a:pos x="1104" y="1715"/>
                </a:cxn>
                <a:cxn ang="0">
                  <a:pos x="1183" y="1557"/>
                </a:cxn>
                <a:cxn ang="0">
                  <a:pos x="1258" y="1375"/>
                </a:cxn>
                <a:cxn ang="0">
                  <a:pos x="1325" y="1168"/>
                </a:cxn>
                <a:cxn ang="0">
                  <a:pos x="1396" y="816"/>
                </a:cxn>
                <a:cxn ang="0">
                  <a:pos x="1415" y="501"/>
                </a:cxn>
                <a:cxn ang="0">
                  <a:pos x="1379" y="269"/>
                </a:cxn>
                <a:cxn ang="0">
                  <a:pos x="1356" y="187"/>
                </a:cxn>
                <a:cxn ang="0">
                  <a:pos x="1344" y="116"/>
                </a:cxn>
                <a:cxn ang="0">
                  <a:pos x="1365" y="60"/>
                </a:cxn>
                <a:cxn ang="0">
                  <a:pos x="1402" y="20"/>
                </a:cxn>
                <a:cxn ang="0">
                  <a:pos x="1448" y="2"/>
                </a:cxn>
              </a:cxnLst>
              <a:rect l="0" t="0" r="r" b="b"/>
              <a:pathLst>
                <a:path w="1958" h="2765">
                  <a:moveTo>
                    <a:pt x="1467" y="0"/>
                  </a:moveTo>
                  <a:lnTo>
                    <a:pt x="1478" y="0"/>
                  </a:lnTo>
                  <a:lnTo>
                    <a:pt x="1490" y="2"/>
                  </a:lnTo>
                  <a:lnTo>
                    <a:pt x="1503" y="4"/>
                  </a:lnTo>
                  <a:lnTo>
                    <a:pt x="1517" y="8"/>
                  </a:lnTo>
                  <a:lnTo>
                    <a:pt x="1532" y="12"/>
                  </a:lnTo>
                  <a:lnTo>
                    <a:pt x="1549" y="18"/>
                  </a:lnTo>
                  <a:lnTo>
                    <a:pt x="1567" y="23"/>
                  </a:lnTo>
                  <a:lnTo>
                    <a:pt x="1584" y="29"/>
                  </a:lnTo>
                  <a:lnTo>
                    <a:pt x="1603" y="39"/>
                  </a:lnTo>
                  <a:lnTo>
                    <a:pt x="1622" y="46"/>
                  </a:lnTo>
                  <a:lnTo>
                    <a:pt x="1643" y="56"/>
                  </a:lnTo>
                  <a:lnTo>
                    <a:pt x="1665" y="68"/>
                  </a:lnTo>
                  <a:lnTo>
                    <a:pt x="1688" y="79"/>
                  </a:lnTo>
                  <a:lnTo>
                    <a:pt x="1711" y="93"/>
                  </a:lnTo>
                  <a:lnTo>
                    <a:pt x="1736" y="106"/>
                  </a:lnTo>
                  <a:lnTo>
                    <a:pt x="1761" y="121"/>
                  </a:lnTo>
                  <a:lnTo>
                    <a:pt x="1784" y="139"/>
                  </a:lnTo>
                  <a:lnTo>
                    <a:pt x="1807" y="154"/>
                  </a:lnTo>
                  <a:lnTo>
                    <a:pt x="1826" y="169"/>
                  </a:lnTo>
                  <a:lnTo>
                    <a:pt x="1845" y="185"/>
                  </a:lnTo>
                  <a:lnTo>
                    <a:pt x="1864" y="200"/>
                  </a:lnTo>
                  <a:lnTo>
                    <a:pt x="1880" y="213"/>
                  </a:lnTo>
                  <a:lnTo>
                    <a:pt x="1895" y="229"/>
                  </a:lnTo>
                  <a:lnTo>
                    <a:pt x="1908" y="242"/>
                  </a:lnTo>
                  <a:lnTo>
                    <a:pt x="1920" y="256"/>
                  </a:lnTo>
                  <a:lnTo>
                    <a:pt x="1930" y="269"/>
                  </a:lnTo>
                  <a:lnTo>
                    <a:pt x="1939" y="283"/>
                  </a:lnTo>
                  <a:lnTo>
                    <a:pt x="1947" y="294"/>
                  </a:lnTo>
                  <a:lnTo>
                    <a:pt x="1953" y="308"/>
                  </a:lnTo>
                  <a:lnTo>
                    <a:pt x="1956" y="319"/>
                  </a:lnTo>
                  <a:lnTo>
                    <a:pt x="1958" y="331"/>
                  </a:lnTo>
                  <a:lnTo>
                    <a:pt x="1958" y="342"/>
                  </a:lnTo>
                  <a:lnTo>
                    <a:pt x="1958" y="350"/>
                  </a:lnTo>
                  <a:lnTo>
                    <a:pt x="1956" y="359"/>
                  </a:lnTo>
                  <a:lnTo>
                    <a:pt x="1954" y="369"/>
                  </a:lnTo>
                  <a:lnTo>
                    <a:pt x="1949" y="379"/>
                  </a:lnTo>
                  <a:lnTo>
                    <a:pt x="1945" y="390"/>
                  </a:lnTo>
                  <a:lnTo>
                    <a:pt x="1937" y="402"/>
                  </a:lnTo>
                  <a:lnTo>
                    <a:pt x="1931" y="415"/>
                  </a:lnTo>
                  <a:lnTo>
                    <a:pt x="1922" y="430"/>
                  </a:lnTo>
                  <a:lnTo>
                    <a:pt x="1916" y="440"/>
                  </a:lnTo>
                  <a:lnTo>
                    <a:pt x="1910" y="452"/>
                  </a:lnTo>
                  <a:lnTo>
                    <a:pt x="1905" y="463"/>
                  </a:lnTo>
                  <a:lnTo>
                    <a:pt x="1899" y="476"/>
                  </a:lnTo>
                  <a:lnTo>
                    <a:pt x="1895" y="490"/>
                  </a:lnTo>
                  <a:lnTo>
                    <a:pt x="1889" y="505"/>
                  </a:lnTo>
                  <a:lnTo>
                    <a:pt x="1883" y="519"/>
                  </a:lnTo>
                  <a:lnTo>
                    <a:pt x="1878" y="536"/>
                  </a:lnTo>
                  <a:lnTo>
                    <a:pt x="1874" y="551"/>
                  </a:lnTo>
                  <a:lnTo>
                    <a:pt x="1868" y="571"/>
                  </a:lnTo>
                  <a:lnTo>
                    <a:pt x="1862" y="588"/>
                  </a:lnTo>
                  <a:lnTo>
                    <a:pt x="1857" y="607"/>
                  </a:lnTo>
                  <a:lnTo>
                    <a:pt x="1851" y="626"/>
                  </a:lnTo>
                  <a:lnTo>
                    <a:pt x="1845" y="647"/>
                  </a:lnTo>
                  <a:lnTo>
                    <a:pt x="1839" y="668"/>
                  </a:lnTo>
                  <a:lnTo>
                    <a:pt x="1835" y="691"/>
                  </a:lnTo>
                  <a:lnTo>
                    <a:pt x="1818" y="757"/>
                  </a:lnTo>
                  <a:lnTo>
                    <a:pt x="1803" y="822"/>
                  </a:lnTo>
                  <a:lnTo>
                    <a:pt x="1786" y="885"/>
                  </a:lnTo>
                  <a:lnTo>
                    <a:pt x="1768" y="947"/>
                  </a:lnTo>
                  <a:lnTo>
                    <a:pt x="1751" y="1006"/>
                  </a:lnTo>
                  <a:lnTo>
                    <a:pt x="1734" y="1064"/>
                  </a:lnTo>
                  <a:lnTo>
                    <a:pt x="1718" y="1121"/>
                  </a:lnTo>
                  <a:lnTo>
                    <a:pt x="1699" y="1177"/>
                  </a:lnTo>
                  <a:lnTo>
                    <a:pt x="1682" y="1231"/>
                  </a:lnTo>
                  <a:lnTo>
                    <a:pt x="1665" y="1283"/>
                  </a:lnTo>
                  <a:lnTo>
                    <a:pt x="1647" y="1335"/>
                  </a:lnTo>
                  <a:lnTo>
                    <a:pt x="1630" y="1384"/>
                  </a:lnTo>
                  <a:lnTo>
                    <a:pt x="1613" y="1432"/>
                  </a:lnTo>
                  <a:lnTo>
                    <a:pt x="1595" y="1480"/>
                  </a:lnTo>
                  <a:lnTo>
                    <a:pt x="1578" y="1527"/>
                  </a:lnTo>
                  <a:lnTo>
                    <a:pt x="1561" y="1571"/>
                  </a:lnTo>
                  <a:lnTo>
                    <a:pt x="1538" y="1621"/>
                  </a:lnTo>
                  <a:lnTo>
                    <a:pt x="1515" y="1669"/>
                  </a:lnTo>
                  <a:lnTo>
                    <a:pt x="1488" y="1717"/>
                  </a:lnTo>
                  <a:lnTo>
                    <a:pt x="1461" y="1763"/>
                  </a:lnTo>
                  <a:lnTo>
                    <a:pt x="1432" y="1811"/>
                  </a:lnTo>
                  <a:lnTo>
                    <a:pt x="1404" y="1857"/>
                  </a:lnTo>
                  <a:lnTo>
                    <a:pt x="1371" y="1903"/>
                  </a:lnTo>
                  <a:lnTo>
                    <a:pt x="1338" y="1947"/>
                  </a:lnTo>
                  <a:lnTo>
                    <a:pt x="1304" y="1993"/>
                  </a:lnTo>
                  <a:lnTo>
                    <a:pt x="1269" y="2037"/>
                  </a:lnTo>
                  <a:lnTo>
                    <a:pt x="1233" y="2081"/>
                  </a:lnTo>
                  <a:lnTo>
                    <a:pt x="1194" y="2125"/>
                  </a:lnTo>
                  <a:lnTo>
                    <a:pt x="1156" y="2168"/>
                  </a:lnTo>
                  <a:lnTo>
                    <a:pt x="1116" y="2210"/>
                  </a:lnTo>
                  <a:lnTo>
                    <a:pt x="1075" y="2254"/>
                  </a:lnTo>
                  <a:lnTo>
                    <a:pt x="1033" y="2296"/>
                  </a:lnTo>
                  <a:lnTo>
                    <a:pt x="991" y="2335"/>
                  </a:lnTo>
                  <a:lnTo>
                    <a:pt x="947" y="2371"/>
                  </a:lnTo>
                  <a:lnTo>
                    <a:pt x="904" y="2406"/>
                  </a:lnTo>
                  <a:lnTo>
                    <a:pt x="860" y="2438"/>
                  </a:lnTo>
                  <a:lnTo>
                    <a:pt x="816" y="2469"/>
                  </a:lnTo>
                  <a:lnTo>
                    <a:pt x="770" y="2500"/>
                  </a:lnTo>
                  <a:lnTo>
                    <a:pt x="724" y="2527"/>
                  </a:lnTo>
                  <a:lnTo>
                    <a:pt x="678" y="2554"/>
                  </a:lnTo>
                  <a:lnTo>
                    <a:pt x="632" y="2578"/>
                  </a:lnTo>
                  <a:lnTo>
                    <a:pt x="584" y="2602"/>
                  </a:lnTo>
                  <a:lnTo>
                    <a:pt x="536" y="2625"/>
                  </a:lnTo>
                  <a:lnTo>
                    <a:pt x="486" y="2644"/>
                  </a:lnTo>
                  <a:lnTo>
                    <a:pt x="436" y="2663"/>
                  </a:lnTo>
                  <a:lnTo>
                    <a:pt x="386" y="2680"/>
                  </a:lnTo>
                  <a:lnTo>
                    <a:pt x="336" y="2697"/>
                  </a:lnTo>
                  <a:lnTo>
                    <a:pt x="286" y="2711"/>
                  </a:lnTo>
                  <a:lnTo>
                    <a:pt x="267" y="2717"/>
                  </a:lnTo>
                  <a:lnTo>
                    <a:pt x="250" y="2722"/>
                  </a:lnTo>
                  <a:lnTo>
                    <a:pt x="233" y="2728"/>
                  </a:lnTo>
                  <a:lnTo>
                    <a:pt x="215" y="2734"/>
                  </a:lnTo>
                  <a:lnTo>
                    <a:pt x="200" y="2738"/>
                  </a:lnTo>
                  <a:lnTo>
                    <a:pt x="185" y="2742"/>
                  </a:lnTo>
                  <a:lnTo>
                    <a:pt x="169" y="2745"/>
                  </a:lnTo>
                  <a:lnTo>
                    <a:pt x="156" y="2749"/>
                  </a:lnTo>
                  <a:lnTo>
                    <a:pt x="142" y="2751"/>
                  </a:lnTo>
                  <a:lnTo>
                    <a:pt x="129" y="2755"/>
                  </a:lnTo>
                  <a:lnTo>
                    <a:pt x="117" y="2757"/>
                  </a:lnTo>
                  <a:lnTo>
                    <a:pt x="106" y="2759"/>
                  </a:lnTo>
                  <a:lnTo>
                    <a:pt x="96" y="2761"/>
                  </a:lnTo>
                  <a:lnTo>
                    <a:pt x="85" y="2763"/>
                  </a:lnTo>
                  <a:lnTo>
                    <a:pt x="77" y="2765"/>
                  </a:lnTo>
                  <a:lnTo>
                    <a:pt x="67" y="2765"/>
                  </a:lnTo>
                  <a:lnTo>
                    <a:pt x="52" y="2765"/>
                  </a:lnTo>
                  <a:lnTo>
                    <a:pt x="39" y="2763"/>
                  </a:lnTo>
                  <a:lnTo>
                    <a:pt x="33" y="2761"/>
                  </a:lnTo>
                  <a:lnTo>
                    <a:pt x="27" y="2761"/>
                  </a:lnTo>
                  <a:lnTo>
                    <a:pt x="21" y="2759"/>
                  </a:lnTo>
                  <a:lnTo>
                    <a:pt x="18" y="2755"/>
                  </a:lnTo>
                  <a:lnTo>
                    <a:pt x="14" y="2753"/>
                  </a:lnTo>
                  <a:lnTo>
                    <a:pt x="10" y="2751"/>
                  </a:lnTo>
                  <a:lnTo>
                    <a:pt x="6" y="2747"/>
                  </a:lnTo>
                  <a:lnTo>
                    <a:pt x="4" y="2745"/>
                  </a:lnTo>
                  <a:lnTo>
                    <a:pt x="2" y="2742"/>
                  </a:lnTo>
                  <a:lnTo>
                    <a:pt x="0" y="2740"/>
                  </a:lnTo>
                  <a:lnTo>
                    <a:pt x="0" y="2736"/>
                  </a:lnTo>
                  <a:lnTo>
                    <a:pt x="0" y="2732"/>
                  </a:lnTo>
                  <a:lnTo>
                    <a:pt x="0" y="2728"/>
                  </a:lnTo>
                  <a:lnTo>
                    <a:pt x="0" y="2724"/>
                  </a:lnTo>
                  <a:lnTo>
                    <a:pt x="2" y="2721"/>
                  </a:lnTo>
                  <a:lnTo>
                    <a:pt x="6" y="2717"/>
                  </a:lnTo>
                  <a:lnTo>
                    <a:pt x="8" y="2713"/>
                  </a:lnTo>
                  <a:lnTo>
                    <a:pt x="12" y="2709"/>
                  </a:lnTo>
                  <a:lnTo>
                    <a:pt x="18" y="2705"/>
                  </a:lnTo>
                  <a:lnTo>
                    <a:pt x="23" y="2701"/>
                  </a:lnTo>
                  <a:lnTo>
                    <a:pt x="29" y="2697"/>
                  </a:lnTo>
                  <a:lnTo>
                    <a:pt x="37" y="2692"/>
                  </a:lnTo>
                  <a:lnTo>
                    <a:pt x="44" y="2688"/>
                  </a:lnTo>
                  <a:lnTo>
                    <a:pt x="52" y="2684"/>
                  </a:lnTo>
                  <a:lnTo>
                    <a:pt x="62" y="2678"/>
                  </a:lnTo>
                  <a:lnTo>
                    <a:pt x="71" y="2674"/>
                  </a:lnTo>
                  <a:lnTo>
                    <a:pt x="81" y="2669"/>
                  </a:lnTo>
                  <a:lnTo>
                    <a:pt x="92" y="2665"/>
                  </a:lnTo>
                  <a:lnTo>
                    <a:pt x="121" y="2648"/>
                  </a:lnTo>
                  <a:lnTo>
                    <a:pt x="148" y="2630"/>
                  </a:lnTo>
                  <a:lnTo>
                    <a:pt x="175" y="2613"/>
                  </a:lnTo>
                  <a:lnTo>
                    <a:pt x="202" y="2598"/>
                  </a:lnTo>
                  <a:lnTo>
                    <a:pt x="229" y="2580"/>
                  </a:lnTo>
                  <a:lnTo>
                    <a:pt x="254" y="2565"/>
                  </a:lnTo>
                  <a:lnTo>
                    <a:pt x="279" y="2550"/>
                  </a:lnTo>
                  <a:lnTo>
                    <a:pt x="304" y="2534"/>
                  </a:lnTo>
                  <a:lnTo>
                    <a:pt x="327" y="2519"/>
                  </a:lnTo>
                  <a:lnTo>
                    <a:pt x="352" y="2504"/>
                  </a:lnTo>
                  <a:lnTo>
                    <a:pt x="373" y="2488"/>
                  </a:lnTo>
                  <a:lnTo>
                    <a:pt x="396" y="2475"/>
                  </a:lnTo>
                  <a:lnTo>
                    <a:pt x="417" y="2459"/>
                  </a:lnTo>
                  <a:lnTo>
                    <a:pt x="440" y="2446"/>
                  </a:lnTo>
                  <a:lnTo>
                    <a:pt x="459" y="2431"/>
                  </a:lnTo>
                  <a:lnTo>
                    <a:pt x="480" y="2417"/>
                  </a:lnTo>
                  <a:lnTo>
                    <a:pt x="499" y="2404"/>
                  </a:lnTo>
                  <a:lnTo>
                    <a:pt x="519" y="2390"/>
                  </a:lnTo>
                  <a:lnTo>
                    <a:pt x="538" y="2377"/>
                  </a:lnTo>
                  <a:lnTo>
                    <a:pt x="555" y="2363"/>
                  </a:lnTo>
                  <a:lnTo>
                    <a:pt x="572" y="2350"/>
                  </a:lnTo>
                  <a:lnTo>
                    <a:pt x="590" y="2339"/>
                  </a:lnTo>
                  <a:lnTo>
                    <a:pt x="605" y="2325"/>
                  </a:lnTo>
                  <a:lnTo>
                    <a:pt x="622" y="2314"/>
                  </a:lnTo>
                  <a:lnTo>
                    <a:pt x="638" y="2302"/>
                  </a:lnTo>
                  <a:lnTo>
                    <a:pt x="651" y="2289"/>
                  </a:lnTo>
                  <a:lnTo>
                    <a:pt x="664" y="2277"/>
                  </a:lnTo>
                  <a:lnTo>
                    <a:pt x="680" y="2266"/>
                  </a:lnTo>
                  <a:lnTo>
                    <a:pt x="691" y="2254"/>
                  </a:lnTo>
                  <a:lnTo>
                    <a:pt x="705" y="2243"/>
                  </a:lnTo>
                  <a:lnTo>
                    <a:pt x="716" y="2233"/>
                  </a:lnTo>
                  <a:lnTo>
                    <a:pt x="728" y="2221"/>
                  </a:lnTo>
                  <a:lnTo>
                    <a:pt x="751" y="2198"/>
                  </a:lnTo>
                  <a:lnTo>
                    <a:pt x="774" y="2173"/>
                  </a:lnTo>
                  <a:lnTo>
                    <a:pt x="797" y="2148"/>
                  </a:lnTo>
                  <a:lnTo>
                    <a:pt x="820" y="2124"/>
                  </a:lnTo>
                  <a:lnTo>
                    <a:pt x="841" y="2097"/>
                  </a:lnTo>
                  <a:lnTo>
                    <a:pt x="864" y="2068"/>
                  </a:lnTo>
                  <a:lnTo>
                    <a:pt x="887" y="2041"/>
                  </a:lnTo>
                  <a:lnTo>
                    <a:pt x="910" y="2010"/>
                  </a:lnTo>
                  <a:lnTo>
                    <a:pt x="933" y="1981"/>
                  </a:lnTo>
                  <a:lnTo>
                    <a:pt x="954" y="1949"/>
                  </a:lnTo>
                  <a:lnTo>
                    <a:pt x="977" y="1918"/>
                  </a:lnTo>
                  <a:lnTo>
                    <a:pt x="1000" y="1885"/>
                  </a:lnTo>
                  <a:lnTo>
                    <a:pt x="1022" y="1851"/>
                  </a:lnTo>
                  <a:lnTo>
                    <a:pt x="1045" y="1816"/>
                  </a:lnTo>
                  <a:lnTo>
                    <a:pt x="1066" y="1782"/>
                  </a:lnTo>
                  <a:lnTo>
                    <a:pt x="1089" y="1745"/>
                  </a:lnTo>
                  <a:lnTo>
                    <a:pt x="1104" y="1715"/>
                  </a:lnTo>
                  <a:lnTo>
                    <a:pt x="1119" y="1686"/>
                  </a:lnTo>
                  <a:lnTo>
                    <a:pt x="1137" y="1655"/>
                  </a:lnTo>
                  <a:lnTo>
                    <a:pt x="1152" y="1622"/>
                  </a:lnTo>
                  <a:lnTo>
                    <a:pt x="1167" y="1590"/>
                  </a:lnTo>
                  <a:lnTo>
                    <a:pt x="1183" y="1557"/>
                  </a:lnTo>
                  <a:lnTo>
                    <a:pt x="1198" y="1523"/>
                  </a:lnTo>
                  <a:lnTo>
                    <a:pt x="1213" y="1486"/>
                  </a:lnTo>
                  <a:lnTo>
                    <a:pt x="1229" y="1450"/>
                  </a:lnTo>
                  <a:lnTo>
                    <a:pt x="1242" y="1413"/>
                  </a:lnTo>
                  <a:lnTo>
                    <a:pt x="1258" y="1375"/>
                  </a:lnTo>
                  <a:lnTo>
                    <a:pt x="1271" y="1336"/>
                  </a:lnTo>
                  <a:lnTo>
                    <a:pt x="1285" y="1296"/>
                  </a:lnTo>
                  <a:lnTo>
                    <a:pt x="1298" y="1254"/>
                  </a:lnTo>
                  <a:lnTo>
                    <a:pt x="1311" y="1212"/>
                  </a:lnTo>
                  <a:lnTo>
                    <a:pt x="1325" y="1168"/>
                  </a:lnTo>
                  <a:lnTo>
                    <a:pt x="1342" y="1098"/>
                  </a:lnTo>
                  <a:lnTo>
                    <a:pt x="1357" y="1027"/>
                  </a:lnTo>
                  <a:lnTo>
                    <a:pt x="1373" y="956"/>
                  </a:lnTo>
                  <a:lnTo>
                    <a:pt x="1384" y="885"/>
                  </a:lnTo>
                  <a:lnTo>
                    <a:pt x="1396" y="816"/>
                  </a:lnTo>
                  <a:lnTo>
                    <a:pt x="1405" y="745"/>
                  </a:lnTo>
                  <a:lnTo>
                    <a:pt x="1413" y="674"/>
                  </a:lnTo>
                  <a:lnTo>
                    <a:pt x="1419" y="605"/>
                  </a:lnTo>
                  <a:lnTo>
                    <a:pt x="1417" y="551"/>
                  </a:lnTo>
                  <a:lnTo>
                    <a:pt x="1415" y="501"/>
                  </a:lnTo>
                  <a:lnTo>
                    <a:pt x="1411" y="452"/>
                  </a:lnTo>
                  <a:lnTo>
                    <a:pt x="1405" y="404"/>
                  </a:lnTo>
                  <a:lnTo>
                    <a:pt x="1398" y="357"/>
                  </a:lnTo>
                  <a:lnTo>
                    <a:pt x="1388" y="313"/>
                  </a:lnTo>
                  <a:lnTo>
                    <a:pt x="1379" y="269"/>
                  </a:lnTo>
                  <a:lnTo>
                    <a:pt x="1369" y="229"/>
                  </a:lnTo>
                  <a:lnTo>
                    <a:pt x="1365" y="217"/>
                  </a:lnTo>
                  <a:lnTo>
                    <a:pt x="1361" y="206"/>
                  </a:lnTo>
                  <a:lnTo>
                    <a:pt x="1359" y="196"/>
                  </a:lnTo>
                  <a:lnTo>
                    <a:pt x="1356" y="187"/>
                  </a:lnTo>
                  <a:lnTo>
                    <a:pt x="1352" y="169"/>
                  </a:lnTo>
                  <a:lnTo>
                    <a:pt x="1348" y="154"/>
                  </a:lnTo>
                  <a:lnTo>
                    <a:pt x="1346" y="139"/>
                  </a:lnTo>
                  <a:lnTo>
                    <a:pt x="1344" y="127"/>
                  </a:lnTo>
                  <a:lnTo>
                    <a:pt x="1344" y="116"/>
                  </a:lnTo>
                  <a:lnTo>
                    <a:pt x="1344" y="108"/>
                  </a:lnTo>
                  <a:lnTo>
                    <a:pt x="1348" y="94"/>
                  </a:lnTo>
                  <a:lnTo>
                    <a:pt x="1354" y="83"/>
                  </a:lnTo>
                  <a:lnTo>
                    <a:pt x="1359" y="71"/>
                  </a:lnTo>
                  <a:lnTo>
                    <a:pt x="1365" y="60"/>
                  </a:lnTo>
                  <a:lnTo>
                    <a:pt x="1371" y="50"/>
                  </a:lnTo>
                  <a:lnTo>
                    <a:pt x="1379" y="41"/>
                  </a:lnTo>
                  <a:lnTo>
                    <a:pt x="1386" y="33"/>
                  </a:lnTo>
                  <a:lnTo>
                    <a:pt x="1394" y="27"/>
                  </a:lnTo>
                  <a:lnTo>
                    <a:pt x="1402" y="20"/>
                  </a:lnTo>
                  <a:lnTo>
                    <a:pt x="1409" y="16"/>
                  </a:lnTo>
                  <a:lnTo>
                    <a:pt x="1419" y="10"/>
                  </a:lnTo>
                  <a:lnTo>
                    <a:pt x="1428" y="6"/>
                  </a:lnTo>
                  <a:lnTo>
                    <a:pt x="1438" y="4"/>
                  </a:lnTo>
                  <a:lnTo>
                    <a:pt x="1448" y="2"/>
                  </a:lnTo>
                  <a:lnTo>
                    <a:pt x="1457" y="0"/>
                  </a:lnTo>
                  <a:lnTo>
                    <a:pt x="1467" y="0"/>
                  </a:lnTo>
                  <a:lnTo>
                    <a:pt x="1467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4647685" y="4924568"/>
              <a:ext cx="386376" cy="307589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69" y="4"/>
                </a:cxn>
                <a:cxn ang="0">
                  <a:pos x="103" y="10"/>
                </a:cxn>
                <a:cxn ang="0">
                  <a:pos x="142" y="17"/>
                </a:cxn>
                <a:cxn ang="0">
                  <a:pos x="188" y="27"/>
                </a:cxn>
                <a:cxn ang="0">
                  <a:pos x="290" y="59"/>
                </a:cxn>
                <a:cxn ang="0">
                  <a:pos x="493" y="144"/>
                </a:cxn>
                <a:cxn ang="0">
                  <a:pos x="693" y="236"/>
                </a:cxn>
                <a:cxn ang="0">
                  <a:pos x="841" y="319"/>
                </a:cxn>
                <a:cxn ang="0">
                  <a:pos x="950" y="392"/>
                </a:cxn>
                <a:cxn ang="0">
                  <a:pos x="1042" y="461"/>
                </a:cxn>
                <a:cxn ang="0">
                  <a:pos x="1119" y="526"/>
                </a:cxn>
                <a:cxn ang="0">
                  <a:pos x="1180" y="589"/>
                </a:cxn>
                <a:cxn ang="0">
                  <a:pos x="1223" y="649"/>
                </a:cxn>
                <a:cxn ang="0">
                  <a:pos x="1249" y="708"/>
                </a:cxn>
                <a:cxn ang="0">
                  <a:pos x="1271" y="768"/>
                </a:cxn>
                <a:cxn ang="0">
                  <a:pos x="1286" y="827"/>
                </a:cxn>
                <a:cxn ang="0">
                  <a:pos x="1296" y="889"/>
                </a:cxn>
                <a:cxn ang="0">
                  <a:pos x="1299" y="952"/>
                </a:cxn>
                <a:cxn ang="0">
                  <a:pos x="1294" y="1015"/>
                </a:cxn>
                <a:cxn ang="0">
                  <a:pos x="1278" y="1085"/>
                </a:cxn>
                <a:cxn ang="0">
                  <a:pos x="1255" y="1142"/>
                </a:cxn>
                <a:cxn ang="0">
                  <a:pos x="1238" y="1165"/>
                </a:cxn>
                <a:cxn ang="0">
                  <a:pos x="1217" y="1184"/>
                </a:cxn>
                <a:cxn ang="0">
                  <a:pos x="1196" y="1198"/>
                </a:cxn>
                <a:cxn ang="0">
                  <a:pos x="1173" y="1206"/>
                </a:cxn>
                <a:cxn ang="0">
                  <a:pos x="1150" y="1207"/>
                </a:cxn>
                <a:cxn ang="0">
                  <a:pos x="1130" y="1206"/>
                </a:cxn>
                <a:cxn ang="0">
                  <a:pos x="1107" y="1200"/>
                </a:cxn>
                <a:cxn ang="0">
                  <a:pos x="1079" y="1188"/>
                </a:cxn>
                <a:cxn ang="0">
                  <a:pos x="1048" y="1171"/>
                </a:cxn>
                <a:cxn ang="0">
                  <a:pos x="1013" y="1150"/>
                </a:cxn>
                <a:cxn ang="0">
                  <a:pos x="960" y="1111"/>
                </a:cxn>
                <a:cxn ang="0">
                  <a:pos x="894" y="1056"/>
                </a:cxn>
                <a:cxn ang="0">
                  <a:pos x="821" y="987"/>
                </a:cxn>
                <a:cxn ang="0">
                  <a:pos x="745" y="900"/>
                </a:cxn>
                <a:cxn ang="0">
                  <a:pos x="660" y="800"/>
                </a:cxn>
                <a:cxn ang="0">
                  <a:pos x="583" y="701"/>
                </a:cxn>
                <a:cxn ang="0">
                  <a:pos x="526" y="630"/>
                </a:cxn>
                <a:cxn ang="0">
                  <a:pos x="472" y="564"/>
                </a:cxn>
                <a:cxn ang="0">
                  <a:pos x="420" y="503"/>
                </a:cxn>
                <a:cxn ang="0">
                  <a:pos x="372" y="445"/>
                </a:cxn>
                <a:cxn ang="0">
                  <a:pos x="326" y="393"/>
                </a:cxn>
                <a:cxn ang="0">
                  <a:pos x="284" y="346"/>
                </a:cxn>
                <a:cxn ang="0">
                  <a:pos x="244" y="303"/>
                </a:cxn>
                <a:cxn ang="0">
                  <a:pos x="205" y="265"/>
                </a:cxn>
                <a:cxn ang="0">
                  <a:pos x="171" y="232"/>
                </a:cxn>
                <a:cxn ang="0">
                  <a:pos x="140" y="203"/>
                </a:cxn>
                <a:cxn ang="0">
                  <a:pos x="100" y="169"/>
                </a:cxn>
                <a:cxn ang="0">
                  <a:pos x="61" y="136"/>
                </a:cxn>
                <a:cxn ang="0">
                  <a:pos x="32" y="104"/>
                </a:cxn>
                <a:cxn ang="0">
                  <a:pos x="11" y="77"/>
                </a:cxn>
                <a:cxn ang="0">
                  <a:pos x="2" y="54"/>
                </a:cxn>
                <a:cxn ang="0">
                  <a:pos x="0" y="31"/>
                </a:cxn>
                <a:cxn ang="0">
                  <a:pos x="7" y="10"/>
                </a:cxn>
                <a:cxn ang="0">
                  <a:pos x="23" y="0"/>
                </a:cxn>
              </a:cxnLst>
              <a:rect l="0" t="0" r="r" b="b"/>
              <a:pathLst>
                <a:path w="1299" h="1207">
                  <a:moveTo>
                    <a:pt x="30" y="0"/>
                  </a:moveTo>
                  <a:lnTo>
                    <a:pt x="36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9" y="2"/>
                  </a:lnTo>
                  <a:lnTo>
                    <a:pt x="69" y="4"/>
                  </a:lnTo>
                  <a:lnTo>
                    <a:pt x="80" y="6"/>
                  </a:lnTo>
                  <a:lnTo>
                    <a:pt x="90" y="8"/>
                  </a:lnTo>
                  <a:lnTo>
                    <a:pt x="103" y="10"/>
                  </a:lnTo>
                  <a:lnTo>
                    <a:pt x="115" y="11"/>
                  </a:lnTo>
                  <a:lnTo>
                    <a:pt x="128" y="13"/>
                  </a:lnTo>
                  <a:lnTo>
                    <a:pt x="142" y="17"/>
                  </a:lnTo>
                  <a:lnTo>
                    <a:pt x="157" y="19"/>
                  </a:lnTo>
                  <a:lnTo>
                    <a:pt x="173" y="23"/>
                  </a:lnTo>
                  <a:lnTo>
                    <a:pt x="188" y="27"/>
                  </a:lnTo>
                  <a:lnTo>
                    <a:pt x="205" y="31"/>
                  </a:lnTo>
                  <a:lnTo>
                    <a:pt x="222" y="35"/>
                  </a:lnTo>
                  <a:lnTo>
                    <a:pt x="290" y="59"/>
                  </a:lnTo>
                  <a:lnTo>
                    <a:pt x="357" y="86"/>
                  </a:lnTo>
                  <a:lnTo>
                    <a:pt x="426" y="115"/>
                  </a:lnTo>
                  <a:lnTo>
                    <a:pt x="493" y="144"/>
                  </a:lnTo>
                  <a:lnTo>
                    <a:pt x="560" y="173"/>
                  </a:lnTo>
                  <a:lnTo>
                    <a:pt x="626" y="203"/>
                  </a:lnTo>
                  <a:lnTo>
                    <a:pt x="693" y="236"/>
                  </a:lnTo>
                  <a:lnTo>
                    <a:pt x="758" y="269"/>
                  </a:lnTo>
                  <a:lnTo>
                    <a:pt x="800" y="294"/>
                  </a:lnTo>
                  <a:lnTo>
                    <a:pt x="841" y="319"/>
                  </a:lnTo>
                  <a:lnTo>
                    <a:pt x="879" y="344"/>
                  </a:lnTo>
                  <a:lnTo>
                    <a:pt x="915" y="367"/>
                  </a:lnTo>
                  <a:lnTo>
                    <a:pt x="950" y="392"/>
                  </a:lnTo>
                  <a:lnTo>
                    <a:pt x="983" y="415"/>
                  </a:lnTo>
                  <a:lnTo>
                    <a:pt x="1013" y="438"/>
                  </a:lnTo>
                  <a:lnTo>
                    <a:pt x="1042" y="461"/>
                  </a:lnTo>
                  <a:lnTo>
                    <a:pt x="1071" y="482"/>
                  </a:lnTo>
                  <a:lnTo>
                    <a:pt x="1096" y="505"/>
                  </a:lnTo>
                  <a:lnTo>
                    <a:pt x="1119" y="526"/>
                  </a:lnTo>
                  <a:lnTo>
                    <a:pt x="1142" y="547"/>
                  </a:lnTo>
                  <a:lnTo>
                    <a:pt x="1161" y="568"/>
                  </a:lnTo>
                  <a:lnTo>
                    <a:pt x="1180" y="589"/>
                  </a:lnTo>
                  <a:lnTo>
                    <a:pt x="1198" y="610"/>
                  </a:lnTo>
                  <a:lnTo>
                    <a:pt x="1211" y="632"/>
                  </a:lnTo>
                  <a:lnTo>
                    <a:pt x="1223" y="649"/>
                  </a:lnTo>
                  <a:lnTo>
                    <a:pt x="1230" y="668"/>
                  </a:lnTo>
                  <a:lnTo>
                    <a:pt x="1240" y="689"/>
                  </a:lnTo>
                  <a:lnTo>
                    <a:pt x="1249" y="708"/>
                  </a:lnTo>
                  <a:lnTo>
                    <a:pt x="1257" y="728"/>
                  </a:lnTo>
                  <a:lnTo>
                    <a:pt x="1263" y="747"/>
                  </a:lnTo>
                  <a:lnTo>
                    <a:pt x="1271" y="768"/>
                  </a:lnTo>
                  <a:lnTo>
                    <a:pt x="1276" y="787"/>
                  </a:lnTo>
                  <a:lnTo>
                    <a:pt x="1282" y="806"/>
                  </a:lnTo>
                  <a:lnTo>
                    <a:pt x="1286" y="827"/>
                  </a:lnTo>
                  <a:lnTo>
                    <a:pt x="1290" y="848"/>
                  </a:lnTo>
                  <a:lnTo>
                    <a:pt x="1294" y="868"/>
                  </a:lnTo>
                  <a:lnTo>
                    <a:pt x="1296" y="889"/>
                  </a:lnTo>
                  <a:lnTo>
                    <a:pt x="1297" y="910"/>
                  </a:lnTo>
                  <a:lnTo>
                    <a:pt x="1299" y="931"/>
                  </a:lnTo>
                  <a:lnTo>
                    <a:pt x="1299" y="952"/>
                  </a:lnTo>
                  <a:lnTo>
                    <a:pt x="1297" y="973"/>
                  </a:lnTo>
                  <a:lnTo>
                    <a:pt x="1297" y="994"/>
                  </a:lnTo>
                  <a:lnTo>
                    <a:pt x="1294" y="1015"/>
                  </a:lnTo>
                  <a:lnTo>
                    <a:pt x="1290" y="1038"/>
                  </a:lnTo>
                  <a:lnTo>
                    <a:pt x="1284" y="1062"/>
                  </a:lnTo>
                  <a:lnTo>
                    <a:pt x="1278" y="1085"/>
                  </a:lnTo>
                  <a:lnTo>
                    <a:pt x="1271" y="1110"/>
                  </a:lnTo>
                  <a:lnTo>
                    <a:pt x="1261" y="1134"/>
                  </a:lnTo>
                  <a:lnTo>
                    <a:pt x="1255" y="1142"/>
                  </a:lnTo>
                  <a:lnTo>
                    <a:pt x="1249" y="1150"/>
                  </a:lnTo>
                  <a:lnTo>
                    <a:pt x="1244" y="1158"/>
                  </a:lnTo>
                  <a:lnTo>
                    <a:pt x="1238" y="1165"/>
                  </a:lnTo>
                  <a:lnTo>
                    <a:pt x="1230" y="1173"/>
                  </a:lnTo>
                  <a:lnTo>
                    <a:pt x="1225" y="1179"/>
                  </a:lnTo>
                  <a:lnTo>
                    <a:pt x="1217" y="1184"/>
                  </a:lnTo>
                  <a:lnTo>
                    <a:pt x="1211" y="1188"/>
                  </a:lnTo>
                  <a:lnTo>
                    <a:pt x="1203" y="1194"/>
                  </a:lnTo>
                  <a:lnTo>
                    <a:pt x="1196" y="1198"/>
                  </a:lnTo>
                  <a:lnTo>
                    <a:pt x="1188" y="1200"/>
                  </a:lnTo>
                  <a:lnTo>
                    <a:pt x="1180" y="1204"/>
                  </a:lnTo>
                  <a:lnTo>
                    <a:pt x="1173" y="1206"/>
                  </a:lnTo>
                  <a:lnTo>
                    <a:pt x="1165" y="1207"/>
                  </a:lnTo>
                  <a:lnTo>
                    <a:pt x="1157" y="1207"/>
                  </a:lnTo>
                  <a:lnTo>
                    <a:pt x="1150" y="1207"/>
                  </a:lnTo>
                  <a:lnTo>
                    <a:pt x="1144" y="1207"/>
                  </a:lnTo>
                  <a:lnTo>
                    <a:pt x="1136" y="1207"/>
                  </a:lnTo>
                  <a:lnTo>
                    <a:pt x="1130" y="1206"/>
                  </a:lnTo>
                  <a:lnTo>
                    <a:pt x="1123" y="1204"/>
                  </a:lnTo>
                  <a:lnTo>
                    <a:pt x="1115" y="1202"/>
                  </a:lnTo>
                  <a:lnTo>
                    <a:pt x="1107" y="1200"/>
                  </a:lnTo>
                  <a:lnTo>
                    <a:pt x="1098" y="1196"/>
                  </a:lnTo>
                  <a:lnTo>
                    <a:pt x="1088" y="1192"/>
                  </a:lnTo>
                  <a:lnTo>
                    <a:pt x="1079" y="1188"/>
                  </a:lnTo>
                  <a:lnTo>
                    <a:pt x="1069" y="1182"/>
                  </a:lnTo>
                  <a:lnTo>
                    <a:pt x="1059" y="1177"/>
                  </a:lnTo>
                  <a:lnTo>
                    <a:pt x="1048" y="1171"/>
                  </a:lnTo>
                  <a:lnTo>
                    <a:pt x="1036" y="1165"/>
                  </a:lnTo>
                  <a:lnTo>
                    <a:pt x="1025" y="1158"/>
                  </a:lnTo>
                  <a:lnTo>
                    <a:pt x="1013" y="1150"/>
                  </a:lnTo>
                  <a:lnTo>
                    <a:pt x="1000" y="1140"/>
                  </a:lnTo>
                  <a:lnTo>
                    <a:pt x="981" y="1127"/>
                  </a:lnTo>
                  <a:lnTo>
                    <a:pt x="960" y="1111"/>
                  </a:lnTo>
                  <a:lnTo>
                    <a:pt x="938" y="1094"/>
                  </a:lnTo>
                  <a:lnTo>
                    <a:pt x="915" y="1077"/>
                  </a:lnTo>
                  <a:lnTo>
                    <a:pt x="894" y="1056"/>
                  </a:lnTo>
                  <a:lnTo>
                    <a:pt x="869" y="1035"/>
                  </a:lnTo>
                  <a:lnTo>
                    <a:pt x="846" y="1012"/>
                  </a:lnTo>
                  <a:lnTo>
                    <a:pt x="821" y="987"/>
                  </a:lnTo>
                  <a:lnTo>
                    <a:pt x="796" y="960"/>
                  </a:lnTo>
                  <a:lnTo>
                    <a:pt x="771" y="931"/>
                  </a:lnTo>
                  <a:lnTo>
                    <a:pt x="745" y="900"/>
                  </a:lnTo>
                  <a:lnTo>
                    <a:pt x="718" y="868"/>
                  </a:lnTo>
                  <a:lnTo>
                    <a:pt x="689" y="835"/>
                  </a:lnTo>
                  <a:lnTo>
                    <a:pt x="660" y="800"/>
                  </a:lnTo>
                  <a:lnTo>
                    <a:pt x="631" y="764"/>
                  </a:lnTo>
                  <a:lnTo>
                    <a:pt x="603" y="726"/>
                  </a:lnTo>
                  <a:lnTo>
                    <a:pt x="583" y="701"/>
                  </a:lnTo>
                  <a:lnTo>
                    <a:pt x="564" y="676"/>
                  </a:lnTo>
                  <a:lnTo>
                    <a:pt x="545" y="653"/>
                  </a:lnTo>
                  <a:lnTo>
                    <a:pt x="526" y="630"/>
                  </a:lnTo>
                  <a:lnTo>
                    <a:pt x="508" y="607"/>
                  </a:lnTo>
                  <a:lnTo>
                    <a:pt x="489" y="585"/>
                  </a:lnTo>
                  <a:lnTo>
                    <a:pt x="472" y="564"/>
                  </a:lnTo>
                  <a:lnTo>
                    <a:pt x="455" y="543"/>
                  </a:lnTo>
                  <a:lnTo>
                    <a:pt x="437" y="522"/>
                  </a:lnTo>
                  <a:lnTo>
                    <a:pt x="420" y="503"/>
                  </a:lnTo>
                  <a:lnTo>
                    <a:pt x="405" y="484"/>
                  </a:lnTo>
                  <a:lnTo>
                    <a:pt x="388" y="465"/>
                  </a:lnTo>
                  <a:lnTo>
                    <a:pt x="372" y="445"/>
                  </a:lnTo>
                  <a:lnTo>
                    <a:pt x="357" y="428"/>
                  </a:lnTo>
                  <a:lnTo>
                    <a:pt x="341" y="411"/>
                  </a:lnTo>
                  <a:lnTo>
                    <a:pt x="326" y="393"/>
                  </a:lnTo>
                  <a:lnTo>
                    <a:pt x="313" y="378"/>
                  </a:lnTo>
                  <a:lnTo>
                    <a:pt x="297" y="361"/>
                  </a:lnTo>
                  <a:lnTo>
                    <a:pt x="284" y="346"/>
                  </a:lnTo>
                  <a:lnTo>
                    <a:pt x="270" y="332"/>
                  </a:lnTo>
                  <a:lnTo>
                    <a:pt x="257" y="317"/>
                  </a:lnTo>
                  <a:lnTo>
                    <a:pt x="244" y="303"/>
                  </a:lnTo>
                  <a:lnTo>
                    <a:pt x="230" y="290"/>
                  </a:lnTo>
                  <a:lnTo>
                    <a:pt x="219" y="278"/>
                  </a:lnTo>
                  <a:lnTo>
                    <a:pt x="205" y="265"/>
                  </a:lnTo>
                  <a:lnTo>
                    <a:pt x="194" y="253"/>
                  </a:lnTo>
                  <a:lnTo>
                    <a:pt x="182" y="242"/>
                  </a:lnTo>
                  <a:lnTo>
                    <a:pt x="171" y="232"/>
                  </a:lnTo>
                  <a:lnTo>
                    <a:pt x="161" y="221"/>
                  </a:lnTo>
                  <a:lnTo>
                    <a:pt x="150" y="211"/>
                  </a:lnTo>
                  <a:lnTo>
                    <a:pt x="140" y="203"/>
                  </a:lnTo>
                  <a:lnTo>
                    <a:pt x="130" y="194"/>
                  </a:lnTo>
                  <a:lnTo>
                    <a:pt x="113" y="182"/>
                  </a:lnTo>
                  <a:lnTo>
                    <a:pt x="100" y="169"/>
                  </a:lnTo>
                  <a:lnTo>
                    <a:pt x="86" y="157"/>
                  </a:lnTo>
                  <a:lnTo>
                    <a:pt x="73" y="146"/>
                  </a:lnTo>
                  <a:lnTo>
                    <a:pt x="61" y="136"/>
                  </a:lnTo>
                  <a:lnTo>
                    <a:pt x="50" y="125"/>
                  </a:lnTo>
                  <a:lnTo>
                    <a:pt x="40" y="115"/>
                  </a:lnTo>
                  <a:lnTo>
                    <a:pt x="32" y="104"/>
                  </a:lnTo>
                  <a:lnTo>
                    <a:pt x="25" y="96"/>
                  </a:lnTo>
                  <a:lnTo>
                    <a:pt x="17" y="86"/>
                  </a:lnTo>
                  <a:lnTo>
                    <a:pt x="11" y="77"/>
                  </a:lnTo>
                  <a:lnTo>
                    <a:pt x="7" y="69"/>
                  </a:lnTo>
                  <a:lnTo>
                    <a:pt x="4" y="61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1"/>
                  </a:lnTo>
                  <a:lnTo>
                    <a:pt x="2" y="23"/>
                  </a:lnTo>
                  <a:lnTo>
                    <a:pt x="4" y="15"/>
                  </a:lnTo>
                  <a:lnTo>
                    <a:pt x="7" y="10"/>
                  </a:lnTo>
                  <a:lnTo>
                    <a:pt x="11" y="6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7" name="Picture 2" descr="C:\Users\Meishing\Dropbox\meizhouhuayu\pics\39.32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72500" r="15000"/>
          <a:stretch>
            <a:fillRect/>
          </a:stretch>
        </p:blipFill>
        <p:spPr bwMode="auto">
          <a:xfrm>
            <a:off x="228599" y="1066800"/>
            <a:ext cx="1469015" cy="1371600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905000" y="990600"/>
            <a:ext cx="561732" cy="1366837"/>
            <a:chOff x="3505200" y="3886200"/>
            <a:chExt cx="561732" cy="1366837"/>
          </a:xfrm>
        </p:grpSpPr>
        <p:sp>
          <p:nvSpPr>
            <p:cNvPr id="2" name="Freeform 5"/>
            <p:cNvSpPr>
              <a:spLocks/>
            </p:cNvSpPr>
            <p:nvPr/>
          </p:nvSpPr>
          <p:spPr bwMode="auto">
            <a:xfrm>
              <a:off x="3505200" y="3886200"/>
              <a:ext cx="561732" cy="765408"/>
            </a:xfrm>
            <a:custGeom>
              <a:avLst/>
              <a:gdLst/>
              <a:ahLst/>
              <a:cxnLst>
                <a:cxn ang="0">
                  <a:pos x="1482" y="2"/>
                </a:cxn>
                <a:cxn ang="0">
                  <a:pos x="1522" y="13"/>
                </a:cxn>
                <a:cxn ang="0">
                  <a:pos x="1572" y="34"/>
                </a:cxn>
                <a:cxn ang="0">
                  <a:pos x="1628" y="65"/>
                </a:cxn>
                <a:cxn ang="0">
                  <a:pos x="1687" y="107"/>
                </a:cxn>
                <a:cxn ang="0">
                  <a:pos x="1739" y="149"/>
                </a:cxn>
                <a:cxn ang="0">
                  <a:pos x="1783" y="192"/>
                </a:cxn>
                <a:cxn ang="0">
                  <a:pos x="1820" y="230"/>
                </a:cxn>
                <a:cxn ang="0">
                  <a:pos x="1850" y="269"/>
                </a:cxn>
                <a:cxn ang="0">
                  <a:pos x="1871" y="305"/>
                </a:cxn>
                <a:cxn ang="0">
                  <a:pos x="1885" y="340"/>
                </a:cxn>
                <a:cxn ang="0">
                  <a:pos x="1891" y="374"/>
                </a:cxn>
                <a:cxn ang="0">
                  <a:pos x="1887" y="401"/>
                </a:cxn>
                <a:cxn ang="0">
                  <a:pos x="1875" y="432"/>
                </a:cxn>
                <a:cxn ang="0">
                  <a:pos x="1854" y="468"/>
                </a:cxn>
                <a:cxn ang="0">
                  <a:pos x="1825" y="507"/>
                </a:cxn>
                <a:cxn ang="0">
                  <a:pos x="1764" y="608"/>
                </a:cxn>
                <a:cxn ang="0">
                  <a:pos x="1710" y="716"/>
                </a:cxn>
                <a:cxn ang="0">
                  <a:pos x="1672" y="798"/>
                </a:cxn>
                <a:cxn ang="0">
                  <a:pos x="1587" y="986"/>
                </a:cxn>
                <a:cxn ang="0">
                  <a:pos x="1501" y="1169"/>
                </a:cxn>
                <a:cxn ang="0">
                  <a:pos x="1415" y="1340"/>
                </a:cxn>
                <a:cxn ang="0">
                  <a:pos x="1328" y="1503"/>
                </a:cxn>
                <a:cxn ang="0">
                  <a:pos x="1240" y="1658"/>
                </a:cxn>
                <a:cxn ang="0">
                  <a:pos x="1153" y="1806"/>
                </a:cxn>
                <a:cxn ang="0">
                  <a:pos x="983" y="2079"/>
                </a:cxn>
                <a:cxn ang="0">
                  <a:pos x="842" y="2280"/>
                </a:cxn>
                <a:cxn ang="0">
                  <a:pos x="689" y="2466"/>
                </a:cxn>
                <a:cxn ang="0">
                  <a:pos x="526" y="2641"/>
                </a:cxn>
                <a:cxn ang="0">
                  <a:pos x="353" y="2804"/>
                </a:cxn>
                <a:cxn ang="0">
                  <a:pos x="247" y="2893"/>
                </a:cxn>
                <a:cxn ang="0">
                  <a:pos x="159" y="2956"/>
                </a:cxn>
                <a:cxn ang="0">
                  <a:pos x="90" y="2992"/>
                </a:cxn>
                <a:cxn ang="0">
                  <a:pos x="42" y="3006"/>
                </a:cxn>
                <a:cxn ang="0">
                  <a:pos x="9" y="3000"/>
                </a:cxn>
                <a:cxn ang="0">
                  <a:pos x="0" y="2985"/>
                </a:cxn>
                <a:cxn ang="0">
                  <a:pos x="13" y="2946"/>
                </a:cxn>
                <a:cxn ang="0">
                  <a:pos x="55" y="2898"/>
                </a:cxn>
                <a:cxn ang="0">
                  <a:pos x="217" y="2693"/>
                </a:cxn>
                <a:cxn ang="0">
                  <a:pos x="378" y="2468"/>
                </a:cxn>
                <a:cxn ang="0">
                  <a:pos x="537" y="2227"/>
                </a:cxn>
                <a:cxn ang="0">
                  <a:pos x="697" y="1965"/>
                </a:cxn>
                <a:cxn ang="0">
                  <a:pos x="837" y="1710"/>
                </a:cxn>
                <a:cxn ang="0">
                  <a:pos x="975" y="1439"/>
                </a:cxn>
                <a:cxn ang="0">
                  <a:pos x="1104" y="1152"/>
                </a:cxn>
                <a:cxn ang="0">
                  <a:pos x="1224" y="844"/>
                </a:cxn>
                <a:cxn ang="0">
                  <a:pos x="1290" y="656"/>
                </a:cxn>
                <a:cxn ang="0">
                  <a:pos x="1336" y="472"/>
                </a:cxn>
                <a:cxn ang="0">
                  <a:pos x="1365" y="295"/>
                </a:cxn>
                <a:cxn ang="0">
                  <a:pos x="1374" y="126"/>
                </a:cxn>
                <a:cxn ang="0">
                  <a:pos x="1378" y="69"/>
                </a:cxn>
                <a:cxn ang="0">
                  <a:pos x="1393" y="30"/>
                </a:cxn>
                <a:cxn ang="0">
                  <a:pos x="1418" y="7"/>
                </a:cxn>
                <a:cxn ang="0">
                  <a:pos x="1455" y="0"/>
                </a:cxn>
              </a:cxnLst>
              <a:rect l="0" t="0" r="r" b="b"/>
              <a:pathLst>
                <a:path w="1891" h="3006">
                  <a:moveTo>
                    <a:pt x="1455" y="0"/>
                  </a:moveTo>
                  <a:lnTo>
                    <a:pt x="1463" y="0"/>
                  </a:lnTo>
                  <a:lnTo>
                    <a:pt x="1472" y="0"/>
                  </a:lnTo>
                  <a:lnTo>
                    <a:pt x="1482" y="2"/>
                  </a:lnTo>
                  <a:lnTo>
                    <a:pt x="1491" y="4"/>
                  </a:lnTo>
                  <a:lnTo>
                    <a:pt x="1501" y="6"/>
                  </a:lnTo>
                  <a:lnTo>
                    <a:pt x="1512" y="9"/>
                  </a:lnTo>
                  <a:lnTo>
                    <a:pt x="1522" y="13"/>
                  </a:lnTo>
                  <a:lnTo>
                    <a:pt x="1534" y="17"/>
                  </a:lnTo>
                  <a:lnTo>
                    <a:pt x="1547" y="23"/>
                  </a:lnTo>
                  <a:lnTo>
                    <a:pt x="1558" y="29"/>
                  </a:lnTo>
                  <a:lnTo>
                    <a:pt x="1572" y="34"/>
                  </a:lnTo>
                  <a:lnTo>
                    <a:pt x="1585" y="42"/>
                  </a:lnTo>
                  <a:lnTo>
                    <a:pt x="1599" y="48"/>
                  </a:lnTo>
                  <a:lnTo>
                    <a:pt x="1612" y="55"/>
                  </a:lnTo>
                  <a:lnTo>
                    <a:pt x="1628" y="65"/>
                  </a:lnTo>
                  <a:lnTo>
                    <a:pt x="1641" y="73"/>
                  </a:lnTo>
                  <a:lnTo>
                    <a:pt x="1656" y="84"/>
                  </a:lnTo>
                  <a:lnTo>
                    <a:pt x="1672" y="96"/>
                  </a:lnTo>
                  <a:lnTo>
                    <a:pt x="1687" y="107"/>
                  </a:lnTo>
                  <a:lnTo>
                    <a:pt x="1701" y="117"/>
                  </a:lnTo>
                  <a:lnTo>
                    <a:pt x="1714" y="128"/>
                  </a:lnTo>
                  <a:lnTo>
                    <a:pt x="1726" y="140"/>
                  </a:lnTo>
                  <a:lnTo>
                    <a:pt x="1739" y="149"/>
                  </a:lnTo>
                  <a:lnTo>
                    <a:pt x="1750" y="161"/>
                  </a:lnTo>
                  <a:lnTo>
                    <a:pt x="1762" y="171"/>
                  </a:lnTo>
                  <a:lnTo>
                    <a:pt x="1773" y="180"/>
                  </a:lnTo>
                  <a:lnTo>
                    <a:pt x="1783" y="192"/>
                  </a:lnTo>
                  <a:lnTo>
                    <a:pt x="1793" y="201"/>
                  </a:lnTo>
                  <a:lnTo>
                    <a:pt x="1802" y="211"/>
                  </a:lnTo>
                  <a:lnTo>
                    <a:pt x="1812" y="221"/>
                  </a:lnTo>
                  <a:lnTo>
                    <a:pt x="1820" y="230"/>
                  </a:lnTo>
                  <a:lnTo>
                    <a:pt x="1829" y="240"/>
                  </a:lnTo>
                  <a:lnTo>
                    <a:pt x="1835" y="249"/>
                  </a:lnTo>
                  <a:lnTo>
                    <a:pt x="1843" y="259"/>
                  </a:lnTo>
                  <a:lnTo>
                    <a:pt x="1850" y="269"/>
                  </a:lnTo>
                  <a:lnTo>
                    <a:pt x="1856" y="278"/>
                  </a:lnTo>
                  <a:lnTo>
                    <a:pt x="1862" y="288"/>
                  </a:lnTo>
                  <a:lnTo>
                    <a:pt x="1866" y="295"/>
                  </a:lnTo>
                  <a:lnTo>
                    <a:pt x="1871" y="305"/>
                  </a:lnTo>
                  <a:lnTo>
                    <a:pt x="1875" y="315"/>
                  </a:lnTo>
                  <a:lnTo>
                    <a:pt x="1879" y="322"/>
                  </a:lnTo>
                  <a:lnTo>
                    <a:pt x="1881" y="332"/>
                  </a:lnTo>
                  <a:lnTo>
                    <a:pt x="1885" y="340"/>
                  </a:lnTo>
                  <a:lnTo>
                    <a:pt x="1887" y="347"/>
                  </a:lnTo>
                  <a:lnTo>
                    <a:pt x="1889" y="357"/>
                  </a:lnTo>
                  <a:lnTo>
                    <a:pt x="1889" y="364"/>
                  </a:lnTo>
                  <a:lnTo>
                    <a:pt x="1891" y="374"/>
                  </a:lnTo>
                  <a:lnTo>
                    <a:pt x="1891" y="382"/>
                  </a:lnTo>
                  <a:lnTo>
                    <a:pt x="1891" y="388"/>
                  </a:lnTo>
                  <a:lnTo>
                    <a:pt x="1889" y="395"/>
                  </a:lnTo>
                  <a:lnTo>
                    <a:pt x="1887" y="401"/>
                  </a:lnTo>
                  <a:lnTo>
                    <a:pt x="1885" y="409"/>
                  </a:lnTo>
                  <a:lnTo>
                    <a:pt x="1883" y="416"/>
                  </a:lnTo>
                  <a:lnTo>
                    <a:pt x="1879" y="424"/>
                  </a:lnTo>
                  <a:lnTo>
                    <a:pt x="1875" y="432"/>
                  </a:lnTo>
                  <a:lnTo>
                    <a:pt x="1871" y="441"/>
                  </a:lnTo>
                  <a:lnTo>
                    <a:pt x="1866" y="449"/>
                  </a:lnTo>
                  <a:lnTo>
                    <a:pt x="1860" y="459"/>
                  </a:lnTo>
                  <a:lnTo>
                    <a:pt x="1854" y="468"/>
                  </a:lnTo>
                  <a:lnTo>
                    <a:pt x="1848" y="476"/>
                  </a:lnTo>
                  <a:lnTo>
                    <a:pt x="1841" y="485"/>
                  </a:lnTo>
                  <a:lnTo>
                    <a:pt x="1833" y="495"/>
                  </a:lnTo>
                  <a:lnTo>
                    <a:pt x="1825" y="507"/>
                  </a:lnTo>
                  <a:lnTo>
                    <a:pt x="1816" y="516"/>
                  </a:lnTo>
                  <a:lnTo>
                    <a:pt x="1798" y="545"/>
                  </a:lnTo>
                  <a:lnTo>
                    <a:pt x="1781" y="576"/>
                  </a:lnTo>
                  <a:lnTo>
                    <a:pt x="1764" y="608"/>
                  </a:lnTo>
                  <a:lnTo>
                    <a:pt x="1747" y="641"/>
                  </a:lnTo>
                  <a:lnTo>
                    <a:pt x="1727" y="677"/>
                  </a:lnTo>
                  <a:lnTo>
                    <a:pt x="1718" y="697"/>
                  </a:lnTo>
                  <a:lnTo>
                    <a:pt x="1710" y="716"/>
                  </a:lnTo>
                  <a:lnTo>
                    <a:pt x="1701" y="735"/>
                  </a:lnTo>
                  <a:lnTo>
                    <a:pt x="1691" y="756"/>
                  </a:lnTo>
                  <a:lnTo>
                    <a:pt x="1681" y="775"/>
                  </a:lnTo>
                  <a:lnTo>
                    <a:pt x="1672" y="798"/>
                  </a:lnTo>
                  <a:lnTo>
                    <a:pt x="1651" y="846"/>
                  </a:lnTo>
                  <a:lnTo>
                    <a:pt x="1630" y="894"/>
                  </a:lnTo>
                  <a:lnTo>
                    <a:pt x="1608" y="940"/>
                  </a:lnTo>
                  <a:lnTo>
                    <a:pt x="1587" y="986"/>
                  </a:lnTo>
                  <a:lnTo>
                    <a:pt x="1566" y="1033"/>
                  </a:lnTo>
                  <a:lnTo>
                    <a:pt x="1545" y="1079"/>
                  </a:lnTo>
                  <a:lnTo>
                    <a:pt x="1522" y="1125"/>
                  </a:lnTo>
                  <a:lnTo>
                    <a:pt x="1501" y="1169"/>
                  </a:lnTo>
                  <a:lnTo>
                    <a:pt x="1480" y="1211"/>
                  </a:lnTo>
                  <a:lnTo>
                    <a:pt x="1459" y="1255"/>
                  </a:lnTo>
                  <a:lnTo>
                    <a:pt x="1436" y="1297"/>
                  </a:lnTo>
                  <a:lnTo>
                    <a:pt x="1415" y="1340"/>
                  </a:lnTo>
                  <a:lnTo>
                    <a:pt x="1393" y="1382"/>
                  </a:lnTo>
                  <a:lnTo>
                    <a:pt x="1370" y="1422"/>
                  </a:lnTo>
                  <a:lnTo>
                    <a:pt x="1349" y="1464"/>
                  </a:lnTo>
                  <a:lnTo>
                    <a:pt x="1328" y="1503"/>
                  </a:lnTo>
                  <a:lnTo>
                    <a:pt x="1305" y="1543"/>
                  </a:lnTo>
                  <a:lnTo>
                    <a:pt x="1284" y="1582"/>
                  </a:lnTo>
                  <a:lnTo>
                    <a:pt x="1263" y="1622"/>
                  </a:lnTo>
                  <a:lnTo>
                    <a:pt x="1240" y="1658"/>
                  </a:lnTo>
                  <a:lnTo>
                    <a:pt x="1219" y="1697"/>
                  </a:lnTo>
                  <a:lnTo>
                    <a:pt x="1198" y="1733"/>
                  </a:lnTo>
                  <a:lnTo>
                    <a:pt x="1176" y="1770"/>
                  </a:lnTo>
                  <a:lnTo>
                    <a:pt x="1153" y="1806"/>
                  </a:lnTo>
                  <a:lnTo>
                    <a:pt x="1111" y="1877"/>
                  </a:lnTo>
                  <a:lnTo>
                    <a:pt x="1067" y="1946"/>
                  </a:lnTo>
                  <a:lnTo>
                    <a:pt x="1025" y="2013"/>
                  </a:lnTo>
                  <a:lnTo>
                    <a:pt x="983" y="2079"/>
                  </a:lnTo>
                  <a:lnTo>
                    <a:pt x="948" y="2131"/>
                  </a:lnTo>
                  <a:lnTo>
                    <a:pt x="914" y="2180"/>
                  </a:lnTo>
                  <a:lnTo>
                    <a:pt x="879" y="2230"/>
                  </a:lnTo>
                  <a:lnTo>
                    <a:pt x="842" y="2280"/>
                  </a:lnTo>
                  <a:lnTo>
                    <a:pt x="804" y="2328"/>
                  </a:lnTo>
                  <a:lnTo>
                    <a:pt x="768" y="2374"/>
                  </a:lnTo>
                  <a:lnTo>
                    <a:pt x="729" y="2420"/>
                  </a:lnTo>
                  <a:lnTo>
                    <a:pt x="689" y="2466"/>
                  </a:lnTo>
                  <a:lnTo>
                    <a:pt x="649" y="2511"/>
                  </a:lnTo>
                  <a:lnTo>
                    <a:pt x="608" y="2555"/>
                  </a:lnTo>
                  <a:lnTo>
                    <a:pt x="568" y="2599"/>
                  </a:lnTo>
                  <a:lnTo>
                    <a:pt x="526" y="2641"/>
                  </a:lnTo>
                  <a:lnTo>
                    <a:pt x="484" y="2683"/>
                  </a:lnTo>
                  <a:lnTo>
                    <a:pt x="441" y="2724"/>
                  </a:lnTo>
                  <a:lnTo>
                    <a:pt x="397" y="2764"/>
                  </a:lnTo>
                  <a:lnTo>
                    <a:pt x="353" y="2804"/>
                  </a:lnTo>
                  <a:lnTo>
                    <a:pt x="326" y="2829"/>
                  </a:lnTo>
                  <a:lnTo>
                    <a:pt x="297" y="2852"/>
                  </a:lnTo>
                  <a:lnTo>
                    <a:pt x="272" y="2873"/>
                  </a:lnTo>
                  <a:lnTo>
                    <a:pt x="247" y="2893"/>
                  </a:lnTo>
                  <a:lnTo>
                    <a:pt x="222" y="2910"/>
                  </a:lnTo>
                  <a:lnTo>
                    <a:pt x="201" y="2927"/>
                  </a:lnTo>
                  <a:lnTo>
                    <a:pt x="178" y="2943"/>
                  </a:lnTo>
                  <a:lnTo>
                    <a:pt x="159" y="2956"/>
                  </a:lnTo>
                  <a:lnTo>
                    <a:pt x="140" y="2968"/>
                  </a:lnTo>
                  <a:lnTo>
                    <a:pt x="123" y="2977"/>
                  </a:lnTo>
                  <a:lnTo>
                    <a:pt x="105" y="2987"/>
                  </a:lnTo>
                  <a:lnTo>
                    <a:pt x="90" y="2992"/>
                  </a:lnTo>
                  <a:lnTo>
                    <a:pt x="77" y="2998"/>
                  </a:lnTo>
                  <a:lnTo>
                    <a:pt x="63" y="3002"/>
                  </a:lnTo>
                  <a:lnTo>
                    <a:pt x="52" y="3004"/>
                  </a:lnTo>
                  <a:lnTo>
                    <a:pt x="42" y="3006"/>
                  </a:lnTo>
                  <a:lnTo>
                    <a:pt x="32" y="3006"/>
                  </a:lnTo>
                  <a:lnTo>
                    <a:pt x="23" y="3004"/>
                  </a:lnTo>
                  <a:lnTo>
                    <a:pt x="15" y="3002"/>
                  </a:lnTo>
                  <a:lnTo>
                    <a:pt x="9" y="3000"/>
                  </a:lnTo>
                  <a:lnTo>
                    <a:pt x="4" y="2998"/>
                  </a:lnTo>
                  <a:lnTo>
                    <a:pt x="2" y="2994"/>
                  </a:lnTo>
                  <a:lnTo>
                    <a:pt x="0" y="2991"/>
                  </a:lnTo>
                  <a:lnTo>
                    <a:pt x="0" y="2985"/>
                  </a:lnTo>
                  <a:lnTo>
                    <a:pt x="0" y="2977"/>
                  </a:lnTo>
                  <a:lnTo>
                    <a:pt x="2" y="2968"/>
                  </a:lnTo>
                  <a:lnTo>
                    <a:pt x="7" y="2958"/>
                  </a:lnTo>
                  <a:lnTo>
                    <a:pt x="13" y="2946"/>
                  </a:lnTo>
                  <a:lnTo>
                    <a:pt x="21" y="2935"/>
                  </a:lnTo>
                  <a:lnTo>
                    <a:pt x="30" y="2923"/>
                  </a:lnTo>
                  <a:lnTo>
                    <a:pt x="42" y="2910"/>
                  </a:lnTo>
                  <a:lnTo>
                    <a:pt x="55" y="2898"/>
                  </a:lnTo>
                  <a:lnTo>
                    <a:pt x="96" y="2848"/>
                  </a:lnTo>
                  <a:lnTo>
                    <a:pt x="136" y="2797"/>
                  </a:lnTo>
                  <a:lnTo>
                    <a:pt x="176" y="2745"/>
                  </a:lnTo>
                  <a:lnTo>
                    <a:pt x="217" y="2693"/>
                  </a:lnTo>
                  <a:lnTo>
                    <a:pt x="257" y="2637"/>
                  </a:lnTo>
                  <a:lnTo>
                    <a:pt x="297" y="2584"/>
                  </a:lnTo>
                  <a:lnTo>
                    <a:pt x="338" y="2526"/>
                  </a:lnTo>
                  <a:lnTo>
                    <a:pt x="378" y="2468"/>
                  </a:lnTo>
                  <a:lnTo>
                    <a:pt x="418" y="2411"/>
                  </a:lnTo>
                  <a:lnTo>
                    <a:pt x="459" y="2351"/>
                  </a:lnTo>
                  <a:lnTo>
                    <a:pt x="499" y="2290"/>
                  </a:lnTo>
                  <a:lnTo>
                    <a:pt x="537" y="2227"/>
                  </a:lnTo>
                  <a:lnTo>
                    <a:pt x="578" y="2163"/>
                  </a:lnTo>
                  <a:lnTo>
                    <a:pt x="618" y="2098"/>
                  </a:lnTo>
                  <a:lnTo>
                    <a:pt x="656" y="2033"/>
                  </a:lnTo>
                  <a:lnTo>
                    <a:pt x="697" y="1965"/>
                  </a:lnTo>
                  <a:lnTo>
                    <a:pt x="731" y="1902"/>
                  </a:lnTo>
                  <a:lnTo>
                    <a:pt x="768" y="1839"/>
                  </a:lnTo>
                  <a:lnTo>
                    <a:pt x="802" y="1775"/>
                  </a:lnTo>
                  <a:lnTo>
                    <a:pt x="837" y="1710"/>
                  </a:lnTo>
                  <a:lnTo>
                    <a:pt x="871" y="1645"/>
                  </a:lnTo>
                  <a:lnTo>
                    <a:pt x="906" y="1578"/>
                  </a:lnTo>
                  <a:lnTo>
                    <a:pt x="940" y="1509"/>
                  </a:lnTo>
                  <a:lnTo>
                    <a:pt x="975" y="1439"/>
                  </a:lnTo>
                  <a:lnTo>
                    <a:pt x="1008" y="1370"/>
                  </a:lnTo>
                  <a:lnTo>
                    <a:pt x="1040" y="1297"/>
                  </a:lnTo>
                  <a:lnTo>
                    <a:pt x="1073" y="1226"/>
                  </a:lnTo>
                  <a:lnTo>
                    <a:pt x="1104" y="1152"/>
                  </a:lnTo>
                  <a:lnTo>
                    <a:pt x="1136" y="1077"/>
                  </a:lnTo>
                  <a:lnTo>
                    <a:pt x="1165" y="1000"/>
                  </a:lnTo>
                  <a:lnTo>
                    <a:pt x="1196" y="923"/>
                  </a:lnTo>
                  <a:lnTo>
                    <a:pt x="1224" y="844"/>
                  </a:lnTo>
                  <a:lnTo>
                    <a:pt x="1242" y="796"/>
                  </a:lnTo>
                  <a:lnTo>
                    <a:pt x="1259" y="748"/>
                  </a:lnTo>
                  <a:lnTo>
                    <a:pt x="1274" y="702"/>
                  </a:lnTo>
                  <a:lnTo>
                    <a:pt x="1290" y="656"/>
                  </a:lnTo>
                  <a:lnTo>
                    <a:pt x="1303" y="608"/>
                  </a:lnTo>
                  <a:lnTo>
                    <a:pt x="1315" y="564"/>
                  </a:lnTo>
                  <a:lnTo>
                    <a:pt x="1326" y="518"/>
                  </a:lnTo>
                  <a:lnTo>
                    <a:pt x="1336" y="472"/>
                  </a:lnTo>
                  <a:lnTo>
                    <a:pt x="1345" y="428"/>
                  </a:lnTo>
                  <a:lnTo>
                    <a:pt x="1353" y="384"/>
                  </a:lnTo>
                  <a:lnTo>
                    <a:pt x="1359" y="340"/>
                  </a:lnTo>
                  <a:lnTo>
                    <a:pt x="1365" y="295"/>
                  </a:lnTo>
                  <a:lnTo>
                    <a:pt x="1368" y="253"/>
                  </a:lnTo>
                  <a:lnTo>
                    <a:pt x="1372" y="211"/>
                  </a:lnTo>
                  <a:lnTo>
                    <a:pt x="1372" y="169"/>
                  </a:lnTo>
                  <a:lnTo>
                    <a:pt x="1374" y="126"/>
                  </a:lnTo>
                  <a:lnTo>
                    <a:pt x="1374" y="111"/>
                  </a:lnTo>
                  <a:lnTo>
                    <a:pt x="1374" y="96"/>
                  </a:lnTo>
                  <a:lnTo>
                    <a:pt x="1376" y="82"/>
                  </a:lnTo>
                  <a:lnTo>
                    <a:pt x="1378" y="69"/>
                  </a:lnTo>
                  <a:lnTo>
                    <a:pt x="1382" y="57"/>
                  </a:lnTo>
                  <a:lnTo>
                    <a:pt x="1384" y="48"/>
                  </a:lnTo>
                  <a:lnTo>
                    <a:pt x="1390" y="38"/>
                  </a:lnTo>
                  <a:lnTo>
                    <a:pt x="1393" y="30"/>
                  </a:lnTo>
                  <a:lnTo>
                    <a:pt x="1399" y="23"/>
                  </a:lnTo>
                  <a:lnTo>
                    <a:pt x="1405" y="17"/>
                  </a:lnTo>
                  <a:lnTo>
                    <a:pt x="1411" y="11"/>
                  </a:lnTo>
                  <a:lnTo>
                    <a:pt x="1418" y="7"/>
                  </a:lnTo>
                  <a:lnTo>
                    <a:pt x="1426" y="4"/>
                  </a:lnTo>
                  <a:lnTo>
                    <a:pt x="1436" y="2"/>
                  </a:lnTo>
                  <a:lnTo>
                    <a:pt x="1445" y="0"/>
                  </a:lnTo>
                  <a:lnTo>
                    <a:pt x="1455" y="0"/>
                  </a:lnTo>
                  <a:lnTo>
                    <a:pt x="145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3754264" y="4330269"/>
              <a:ext cx="162872" cy="922768"/>
            </a:xfrm>
            <a:custGeom>
              <a:avLst/>
              <a:gdLst/>
              <a:ahLst/>
              <a:cxnLst>
                <a:cxn ang="0">
                  <a:pos x="205" y="5"/>
                </a:cxn>
                <a:cxn ang="0">
                  <a:pos x="242" y="34"/>
                </a:cxn>
                <a:cxn ang="0">
                  <a:pos x="291" y="86"/>
                </a:cxn>
                <a:cxn ang="0">
                  <a:pos x="355" y="163"/>
                </a:cxn>
                <a:cxn ang="0">
                  <a:pos x="432" y="268"/>
                </a:cxn>
                <a:cxn ang="0">
                  <a:pos x="493" y="363"/>
                </a:cxn>
                <a:cxn ang="0">
                  <a:pos x="529" y="435"/>
                </a:cxn>
                <a:cxn ang="0">
                  <a:pos x="547" y="491"/>
                </a:cxn>
                <a:cxn ang="0">
                  <a:pos x="547" y="522"/>
                </a:cxn>
                <a:cxn ang="0">
                  <a:pos x="539" y="564"/>
                </a:cxn>
                <a:cxn ang="0">
                  <a:pos x="529" y="626"/>
                </a:cxn>
                <a:cxn ang="0">
                  <a:pos x="514" y="706"/>
                </a:cxn>
                <a:cxn ang="0">
                  <a:pos x="503" y="785"/>
                </a:cxn>
                <a:cxn ang="0">
                  <a:pos x="495" y="877"/>
                </a:cxn>
                <a:cxn ang="0">
                  <a:pos x="489" y="994"/>
                </a:cxn>
                <a:cxn ang="0">
                  <a:pos x="483" y="1134"/>
                </a:cxn>
                <a:cxn ang="0">
                  <a:pos x="480" y="1299"/>
                </a:cxn>
                <a:cxn ang="0">
                  <a:pos x="476" y="1487"/>
                </a:cxn>
                <a:cxn ang="0">
                  <a:pos x="474" y="1699"/>
                </a:cxn>
                <a:cxn ang="0">
                  <a:pos x="474" y="1937"/>
                </a:cxn>
                <a:cxn ang="0">
                  <a:pos x="447" y="3110"/>
                </a:cxn>
                <a:cxn ang="0">
                  <a:pos x="441" y="3188"/>
                </a:cxn>
                <a:cxn ang="0">
                  <a:pos x="424" y="3277"/>
                </a:cxn>
                <a:cxn ang="0">
                  <a:pos x="399" y="3374"/>
                </a:cxn>
                <a:cxn ang="0">
                  <a:pos x="366" y="3476"/>
                </a:cxn>
                <a:cxn ang="0">
                  <a:pos x="343" y="3543"/>
                </a:cxn>
                <a:cxn ang="0">
                  <a:pos x="316" y="3591"/>
                </a:cxn>
                <a:cxn ang="0">
                  <a:pos x="288" y="3616"/>
                </a:cxn>
                <a:cxn ang="0">
                  <a:pos x="257" y="3622"/>
                </a:cxn>
                <a:cxn ang="0">
                  <a:pos x="217" y="3605"/>
                </a:cxn>
                <a:cxn ang="0">
                  <a:pos x="178" y="3564"/>
                </a:cxn>
                <a:cxn ang="0">
                  <a:pos x="144" y="3499"/>
                </a:cxn>
                <a:cxn ang="0">
                  <a:pos x="103" y="3399"/>
                </a:cxn>
                <a:cxn ang="0">
                  <a:pos x="55" y="3275"/>
                </a:cxn>
                <a:cxn ang="0">
                  <a:pos x="23" y="3169"/>
                </a:cxn>
                <a:cxn ang="0">
                  <a:pos x="3" y="3086"/>
                </a:cxn>
                <a:cxn ang="0">
                  <a:pos x="2" y="3029"/>
                </a:cxn>
                <a:cxn ang="0">
                  <a:pos x="9" y="2979"/>
                </a:cxn>
                <a:cxn ang="0">
                  <a:pos x="23" y="2908"/>
                </a:cxn>
                <a:cxn ang="0">
                  <a:pos x="44" y="2818"/>
                </a:cxn>
                <a:cxn ang="0">
                  <a:pos x="71" y="2706"/>
                </a:cxn>
                <a:cxn ang="0">
                  <a:pos x="99" y="2566"/>
                </a:cxn>
                <a:cxn ang="0">
                  <a:pos x="124" y="2393"/>
                </a:cxn>
                <a:cxn ang="0">
                  <a:pos x="146" y="2188"/>
                </a:cxn>
                <a:cxn ang="0">
                  <a:pos x="163" y="1948"/>
                </a:cxn>
                <a:cxn ang="0">
                  <a:pos x="176" y="1677"/>
                </a:cxn>
                <a:cxn ang="0">
                  <a:pos x="186" y="1374"/>
                </a:cxn>
                <a:cxn ang="0">
                  <a:pos x="192" y="1038"/>
                </a:cxn>
                <a:cxn ang="0">
                  <a:pos x="192" y="720"/>
                </a:cxn>
                <a:cxn ang="0">
                  <a:pos x="184" y="545"/>
                </a:cxn>
                <a:cxn ang="0">
                  <a:pos x="161" y="372"/>
                </a:cxn>
                <a:cxn ang="0">
                  <a:pos x="128" y="201"/>
                </a:cxn>
                <a:cxn ang="0">
                  <a:pos x="94" y="65"/>
                </a:cxn>
                <a:cxn ang="0">
                  <a:pos x="103" y="34"/>
                </a:cxn>
                <a:cxn ang="0">
                  <a:pos x="122" y="13"/>
                </a:cxn>
                <a:cxn ang="0">
                  <a:pos x="155" y="2"/>
                </a:cxn>
                <a:cxn ang="0">
                  <a:pos x="186" y="0"/>
                </a:cxn>
              </a:cxnLst>
              <a:rect l="0" t="0" r="r" b="b"/>
              <a:pathLst>
                <a:path w="547" h="3622">
                  <a:moveTo>
                    <a:pt x="186" y="0"/>
                  </a:moveTo>
                  <a:lnTo>
                    <a:pt x="192" y="0"/>
                  </a:lnTo>
                  <a:lnTo>
                    <a:pt x="197" y="2"/>
                  </a:lnTo>
                  <a:lnTo>
                    <a:pt x="205" y="5"/>
                  </a:lnTo>
                  <a:lnTo>
                    <a:pt x="213" y="9"/>
                  </a:lnTo>
                  <a:lnTo>
                    <a:pt x="220" y="17"/>
                  </a:lnTo>
                  <a:lnTo>
                    <a:pt x="230" y="25"/>
                  </a:lnTo>
                  <a:lnTo>
                    <a:pt x="242" y="34"/>
                  </a:lnTo>
                  <a:lnTo>
                    <a:pt x="253" y="44"/>
                  </a:lnTo>
                  <a:lnTo>
                    <a:pt x="265" y="57"/>
                  </a:lnTo>
                  <a:lnTo>
                    <a:pt x="278" y="71"/>
                  </a:lnTo>
                  <a:lnTo>
                    <a:pt x="291" y="86"/>
                  </a:lnTo>
                  <a:lnTo>
                    <a:pt x="307" y="103"/>
                  </a:lnTo>
                  <a:lnTo>
                    <a:pt x="322" y="121"/>
                  </a:lnTo>
                  <a:lnTo>
                    <a:pt x="337" y="142"/>
                  </a:lnTo>
                  <a:lnTo>
                    <a:pt x="355" y="163"/>
                  </a:lnTo>
                  <a:lnTo>
                    <a:pt x="374" y="186"/>
                  </a:lnTo>
                  <a:lnTo>
                    <a:pt x="395" y="215"/>
                  </a:lnTo>
                  <a:lnTo>
                    <a:pt x="414" y="242"/>
                  </a:lnTo>
                  <a:lnTo>
                    <a:pt x="432" y="268"/>
                  </a:lnTo>
                  <a:lnTo>
                    <a:pt x="449" y="293"/>
                  </a:lnTo>
                  <a:lnTo>
                    <a:pt x="464" y="318"/>
                  </a:lnTo>
                  <a:lnTo>
                    <a:pt x="480" y="341"/>
                  </a:lnTo>
                  <a:lnTo>
                    <a:pt x="493" y="363"/>
                  </a:lnTo>
                  <a:lnTo>
                    <a:pt x="505" y="382"/>
                  </a:lnTo>
                  <a:lnTo>
                    <a:pt x="514" y="401"/>
                  </a:lnTo>
                  <a:lnTo>
                    <a:pt x="524" y="420"/>
                  </a:lnTo>
                  <a:lnTo>
                    <a:pt x="529" y="435"/>
                  </a:lnTo>
                  <a:lnTo>
                    <a:pt x="537" y="453"/>
                  </a:lnTo>
                  <a:lnTo>
                    <a:pt x="541" y="466"/>
                  </a:lnTo>
                  <a:lnTo>
                    <a:pt x="545" y="480"/>
                  </a:lnTo>
                  <a:lnTo>
                    <a:pt x="547" y="491"/>
                  </a:lnTo>
                  <a:lnTo>
                    <a:pt x="547" y="503"/>
                  </a:lnTo>
                  <a:lnTo>
                    <a:pt x="547" y="506"/>
                  </a:lnTo>
                  <a:lnTo>
                    <a:pt x="547" y="514"/>
                  </a:lnTo>
                  <a:lnTo>
                    <a:pt x="547" y="522"/>
                  </a:lnTo>
                  <a:lnTo>
                    <a:pt x="545" y="531"/>
                  </a:lnTo>
                  <a:lnTo>
                    <a:pt x="543" y="541"/>
                  </a:lnTo>
                  <a:lnTo>
                    <a:pt x="541" y="553"/>
                  </a:lnTo>
                  <a:lnTo>
                    <a:pt x="539" y="564"/>
                  </a:lnTo>
                  <a:lnTo>
                    <a:pt x="537" y="578"/>
                  </a:lnTo>
                  <a:lnTo>
                    <a:pt x="535" y="593"/>
                  </a:lnTo>
                  <a:lnTo>
                    <a:pt x="533" y="608"/>
                  </a:lnTo>
                  <a:lnTo>
                    <a:pt x="529" y="626"/>
                  </a:lnTo>
                  <a:lnTo>
                    <a:pt x="526" y="645"/>
                  </a:lnTo>
                  <a:lnTo>
                    <a:pt x="522" y="664"/>
                  </a:lnTo>
                  <a:lnTo>
                    <a:pt x="518" y="685"/>
                  </a:lnTo>
                  <a:lnTo>
                    <a:pt x="514" y="706"/>
                  </a:lnTo>
                  <a:lnTo>
                    <a:pt x="510" y="731"/>
                  </a:lnTo>
                  <a:lnTo>
                    <a:pt x="508" y="746"/>
                  </a:lnTo>
                  <a:lnTo>
                    <a:pt x="505" y="764"/>
                  </a:lnTo>
                  <a:lnTo>
                    <a:pt x="503" y="785"/>
                  </a:lnTo>
                  <a:lnTo>
                    <a:pt x="501" y="806"/>
                  </a:lnTo>
                  <a:lnTo>
                    <a:pt x="499" y="827"/>
                  </a:lnTo>
                  <a:lnTo>
                    <a:pt x="497" y="852"/>
                  </a:lnTo>
                  <a:lnTo>
                    <a:pt x="495" y="877"/>
                  </a:lnTo>
                  <a:lnTo>
                    <a:pt x="493" y="904"/>
                  </a:lnTo>
                  <a:lnTo>
                    <a:pt x="493" y="933"/>
                  </a:lnTo>
                  <a:lnTo>
                    <a:pt x="491" y="961"/>
                  </a:lnTo>
                  <a:lnTo>
                    <a:pt x="489" y="994"/>
                  </a:lnTo>
                  <a:lnTo>
                    <a:pt x="487" y="1027"/>
                  </a:lnTo>
                  <a:lnTo>
                    <a:pt x="485" y="1061"/>
                  </a:lnTo>
                  <a:lnTo>
                    <a:pt x="485" y="1098"/>
                  </a:lnTo>
                  <a:lnTo>
                    <a:pt x="483" y="1134"/>
                  </a:lnTo>
                  <a:lnTo>
                    <a:pt x="481" y="1173"/>
                  </a:lnTo>
                  <a:lnTo>
                    <a:pt x="481" y="1213"/>
                  </a:lnTo>
                  <a:lnTo>
                    <a:pt x="480" y="1255"/>
                  </a:lnTo>
                  <a:lnTo>
                    <a:pt x="480" y="1299"/>
                  </a:lnTo>
                  <a:lnTo>
                    <a:pt x="478" y="1343"/>
                  </a:lnTo>
                  <a:lnTo>
                    <a:pt x="478" y="1390"/>
                  </a:lnTo>
                  <a:lnTo>
                    <a:pt x="476" y="1438"/>
                  </a:lnTo>
                  <a:lnTo>
                    <a:pt x="476" y="1487"/>
                  </a:lnTo>
                  <a:lnTo>
                    <a:pt x="476" y="1537"/>
                  </a:lnTo>
                  <a:lnTo>
                    <a:pt x="474" y="1591"/>
                  </a:lnTo>
                  <a:lnTo>
                    <a:pt x="474" y="1645"/>
                  </a:lnTo>
                  <a:lnTo>
                    <a:pt x="474" y="1699"/>
                  </a:lnTo>
                  <a:lnTo>
                    <a:pt x="474" y="1756"/>
                  </a:lnTo>
                  <a:lnTo>
                    <a:pt x="474" y="1814"/>
                  </a:lnTo>
                  <a:lnTo>
                    <a:pt x="474" y="1875"/>
                  </a:lnTo>
                  <a:lnTo>
                    <a:pt x="474" y="1937"/>
                  </a:lnTo>
                  <a:lnTo>
                    <a:pt x="474" y="1998"/>
                  </a:lnTo>
                  <a:lnTo>
                    <a:pt x="460" y="2545"/>
                  </a:lnTo>
                  <a:lnTo>
                    <a:pt x="449" y="3092"/>
                  </a:lnTo>
                  <a:lnTo>
                    <a:pt x="447" y="3110"/>
                  </a:lnTo>
                  <a:lnTo>
                    <a:pt x="447" y="3129"/>
                  </a:lnTo>
                  <a:lnTo>
                    <a:pt x="445" y="3148"/>
                  </a:lnTo>
                  <a:lnTo>
                    <a:pt x="443" y="3167"/>
                  </a:lnTo>
                  <a:lnTo>
                    <a:pt x="441" y="3188"/>
                  </a:lnTo>
                  <a:lnTo>
                    <a:pt x="437" y="3209"/>
                  </a:lnTo>
                  <a:lnTo>
                    <a:pt x="433" y="3230"/>
                  </a:lnTo>
                  <a:lnTo>
                    <a:pt x="430" y="3253"/>
                  </a:lnTo>
                  <a:lnTo>
                    <a:pt x="424" y="3277"/>
                  </a:lnTo>
                  <a:lnTo>
                    <a:pt x="418" y="3300"/>
                  </a:lnTo>
                  <a:lnTo>
                    <a:pt x="412" y="3325"/>
                  </a:lnTo>
                  <a:lnTo>
                    <a:pt x="405" y="3349"/>
                  </a:lnTo>
                  <a:lnTo>
                    <a:pt x="399" y="3374"/>
                  </a:lnTo>
                  <a:lnTo>
                    <a:pt x="391" y="3401"/>
                  </a:lnTo>
                  <a:lnTo>
                    <a:pt x="382" y="3428"/>
                  </a:lnTo>
                  <a:lnTo>
                    <a:pt x="374" y="3455"/>
                  </a:lnTo>
                  <a:lnTo>
                    <a:pt x="366" y="3476"/>
                  </a:lnTo>
                  <a:lnTo>
                    <a:pt x="361" y="3495"/>
                  </a:lnTo>
                  <a:lnTo>
                    <a:pt x="355" y="3513"/>
                  </a:lnTo>
                  <a:lnTo>
                    <a:pt x="349" y="3530"/>
                  </a:lnTo>
                  <a:lnTo>
                    <a:pt x="343" y="3543"/>
                  </a:lnTo>
                  <a:lnTo>
                    <a:pt x="336" y="3559"/>
                  </a:lnTo>
                  <a:lnTo>
                    <a:pt x="330" y="3570"/>
                  </a:lnTo>
                  <a:lnTo>
                    <a:pt x="322" y="3582"/>
                  </a:lnTo>
                  <a:lnTo>
                    <a:pt x="316" y="3591"/>
                  </a:lnTo>
                  <a:lnTo>
                    <a:pt x="309" y="3599"/>
                  </a:lnTo>
                  <a:lnTo>
                    <a:pt x="303" y="3607"/>
                  </a:lnTo>
                  <a:lnTo>
                    <a:pt x="295" y="3612"/>
                  </a:lnTo>
                  <a:lnTo>
                    <a:pt x="288" y="3616"/>
                  </a:lnTo>
                  <a:lnTo>
                    <a:pt x="282" y="3620"/>
                  </a:lnTo>
                  <a:lnTo>
                    <a:pt x="274" y="3622"/>
                  </a:lnTo>
                  <a:lnTo>
                    <a:pt x="268" y="3622"/>
                  </a:lnTo>
                  <a:lnTo>
                    <a:pt x="257" y="3622"/>
                  </a:lnTo>
                  <a:lnTo>
                    <a:pt x="247" y="3620"/>
                  </a:lnTo>
                  <a:lnTo>
                    <a:pt x="236" y="3616"/>
                  </a:lnTo>
                  <a:lnTo>
                    <a:pt x="226" y="3611"/>
                  </a:lnTo>
                  <a:lnTo>
                    <a:pt x="217" y="3605"/>
                  </a:lnTo>
                  <a:lnTo>
                    <a:pt x="207" y="3597"/>
                  </a:lnTo>
                  <a:lnTo>
                    <a:pt x="197" y="3587"/>
                  </a:lnTo>
                  <a:lnTo>
                    <a:pt x="188" y="3576"/>
                  </a:lnTo>
                  <a:lnTo>
                    <a:pt x="178" y="3564"/>
                  </a:lnTo>
                  <a:lnTo>
                    <a:pt x="169" y="3549"/>
                  </a:lnTo>
                  <a:lnTo>
                    <a:pt x="161" y="3534"/>
                  </a:lnTo>
                  <a:lnTo>
                    <a:pt x="151" y="3518"/>
                  </a:lnTo>
                  <a:lnTo>
                    <a:pt x="144" y="3499"/>
                  </a:lnTo>
                  <a:lnTo>
                    <a:pt x="134" y="3480"/>
                  </a:lnTo>
                  <a:lnTo>
                    <a:pt x="126" y="3457"/>
                  </a:lnTo>
                  <a:lnTo>
                    <a:pt x="119" y="3434"/>
                  </a:lnTo>
                  <a:lnTo>
                    <a:pt x="103" y="3399"/>
                  </a:lnTo>
                  <a:lnTo>
                    <a:pt x="90" y="3367"/>
                  </a:lnTo>
                  <a:lnTo>
                    <a:pt x="78" y="3334"/>
                  </a:lnTo>
                  <a:lnTo>
                    <a:pt x="67" y="3303"/>
                  </a:lnTo>
                  <a:lnTo>
                    <a:pt x="55" y="3275"/>
                  </a:lnTo>
                  <a:lnTo>
                    <a:pt x="46" y="3246"/>
                  </a:lnTo>
                  <a:lnTo>
                    <a:pt x="36" y="3219"/>
                  </a:lnTo>
                  <a:lnTo>
                    <a:pt x="28" y="3194"/>
                  </a:lnTo>
                  <a:lnTo>
                    <a:pt x="23" y="3169"/>
                  </a:lnTo>
                  <a:lnTo>
                    <a:pt x="17" y="3146"/>
                  </a:lnTo>
                  <a:lnTo>
                    <a:pt x="11" y="3125"/>
                  </a:lnTo>
                  <a:lnTo>
                    <a:pt x="7" y="3106"/>
                  </a:lnTo>
                  <a:lnTo>
                    <a:pt x="3" y="3086"/>
                  </a:lnTo>
                  <a:lnTo>
                    <a:pt x="2" y="3069"/>
                  </a:lnTo>
                  <a:lnTo>
                    <a:pt x="0" y="3054"/>
                  </a:lnTo>
                  <a:lnTo>
                    <a:pt x="0" y="3038"/>
                  </a:lnTo>
                  <a:lnTo>
                    <a:pt x="2" y="3029"/>
                  </a:lnTo>
                  <a:lnTo>
                    <a:pt x="3" y="3019"/>
                  </a:lnTo>
                  <a:lnTo>
                    <a:pt x="5" y="3006"/>
                  </a:lnTo>
                  <a:lnTo>
                    <a:pt x="7" y="2992"/>
                  </a:lnTo>
                  <a:lnTo>
                    <a:pt x="9" y="2979"/>
                  </a:lnTo>
                  <a:lnTo>
                    <a:pt x="13" y="2964"/>
                  </a:lnTo>
                  <a:lnTo>
                    <a:pt x="15" y="2946"/>
                  </a:lnTo>
                  <a:lnTo>
                    <a:pt x="19" y="2927"/>
                  </a:lnTo>
                  <a:lnTo>
                    <a:pt x="23" y="2908"/>
                  </a:lnTo>
                  <a:lnTo>
                    <a:pt x="28" y="2887"/>
                  </a:lnTo>
                  <a:lnTo>
                    <a:pt x="32" y="2866"/>
                  </a:lnTo>
                  <a:lnTo>
                    <a:pt x="38" y="2843"/>
                  </a:lnTo>
                  <a:lnTo>
                    <a:pt x="44" y="2818"/>
                  </a:lnTo>
                  <a:lnTo>
                    <a:pt x="50" y="2793"/>
                  </a:lnTo>
                  <a:lnTo>
                    <a:pt x="55" y="2766"/>
                  </a:lnTo>
                  <a:lnTo>
                    <a:pt x="63" y="2737"/>
                  </a:lnTo>
                  <a:lnTo>
                    <a:pt x="71" y="2706"/>
                  </a:lnTo>
                  <a:lnTo>
                    <a:pt x="78" y="2674"/>
                  </a:lnTo>
                  <a:lnTo>
                    <a:pt x="84" y="2641"/>
                  </a:lnTo>
                  <a:lnTo>
                    <a:pt x="92" y="2605"/>
                  </a:lnTo>
                  <a:lnTo>
                    <a:pt x="99" y="2566"/>
                  </a:lnTo>
                  <a:lnTo>
                    <a:pt x="105" y="2526"/>
                  </a:lnTo>
                  <a:lnTo>
                    <a:pt x="113" y="2484"/>
                  </a:lnTo>
                  <a:lnTo>
                    <a:pt x="119" y="2440"/>
                  </a:lnTo>
                  <a:lnTo>
                    <a:pt x="124" y="2393"/>
                  </a:lnTo>
                  <a:lnTo>
                    <a:pt x="130" y="2345"/>
                  </a:lnTo>
                  <a:lnTo>
                    <a:pt x="136" y="2294"/>
                  </a:lnTo>
                  <a:lnTo>
                    <a:pt x="142" y="2242"/>
                  </a:lnTo>
                  <a:lnTo>
                    <a:pt x="146" y="2188"/>
                  </a:lnTo>
                  <a:lnTo>
                    <a:pt x="151" y="2130"/>
                  </a:lnTo>
                  <a:lnTo>
                    <a:pt x="155" y="2073"/>
                  </a:lnTo>
                  <a:lnTo>
                    <a:pt x="159" y="2011"/>
                  </a:lnTo>
                  <a:lnTo>
                    <a:pt x="163" y="1948"/>
                  </a:lnTo>
                  <a:lnTo>
                    <a:pt x="167" y="1885"/>
                  </a:lnTo>
                  <a:lnTo>
                    <a:pt x="170" y="1818"/>
                  </a:lnTo>
                  <a:lnTo>
                    <a:pt x="174" y="1748"/>
                  </a:lnTo>
                  <a:lnTo>
                    <a:pt x="176" y="1677"/>
                  </a:lnTo>
                  <a:lnTo>
                    <a:pt x="180" y="1605"/>
                  </a:lnTo>
                  <a:lnTo>
                    <a:pt x="182" y="1530"/>
                  </a:lnTo>
                  <a:lnTo>
                    <a:pt x="184" y="1453"/>
                  </a:lnTo>
                  <a:lnTo>
                    <a:pt x="186" y="1374"/>
                  </a:lnTo>
                  <a:lnTo>
                    <a:pt x="188" y="1294"/>
                  </a:lnTo>
                  <a:lnTo>
                    <a:pt x="190" y="1209"/>
                  </a:lnTo>
                  <a:lnTo>
                    <a:pt x="190" y="1125"/>
                  </a:lnTo>
                  <a:lnTo>
                    <a:pt x="192" y="1038"/>
                  </a:lnTo>
                  <a:lnTo>
                    <a:pt x="192" y="948"/>
                  </a:lnTo>
                  <a:lnTo>
                    <a:pt x="192" y="858"/>
                  </a:lnTo>
                  <a:lnTo>
                    <a:pt x="194" y="764"/>
                  </a:lnTo>
                  <a:lnTo>
                    <a:pt x="192" y="720"/>
                  </a:lnTo>
                  <a:lnTo>
                    <a:pt x="192" y="675"/>
                  </a:lnTo>
                  <a:lnTo>
                    <a:pt x="190" y="633"/>
                  </a:lnTo>
                  <a:lnTo>
                    <a:pt x="186" y="589"/>
                  </a:lnTo>
                  <a:lnTo>
                    <a:pt x="184" y="545"/>
                  </a:lnTo>
                  <a:lnTo>
                    <a:pt x="178" y="503"/>
                  </a:lnTo>
                  <a:lnTo>
                    <a:pt x="174" y="458"/>
                  </a:lnTo>
                  <a:lnTo>
                    <a:pt x="169" y="416"/>
                  </a:lnTo>
                  <a:lnTo>
                    <a:pt x="161" y="372"/>
                  </a:lnTo>
                  <a:lnTo>
                    <a:pt x="155" y="330"/>
                  </a:lnTo>
                  <a:lnTo>
                    <a:pt x="146" y="288"/>
                  </a:lnTo>
                  <a:lnTo>
                    <a:pt x="138" y="243"/>
                  </a:lnTo>
                  <a:lnTo>
                    <a:pt x="128" y="201"/>
                  </a:lnTo>
                  <a:lnTo>
                    <a:pt x="117" y="159"/>
                  </a:lnTo>
                  <a:lnTo>
                    <a:pt x="105" y="115"/>
                  </a:lnTo>
                  <a:lnTo>
                    <a:pt x="94" y="73"/>
                  </a:lnTo>
                  <a:lnTo>
                    <a:pt x="94" y="65"/>
                  </a:lnTo>
                  <a:lnTo>
                    <a:pt x="96" y="55"/>
                  </a:lnTo>
                  <a:lnTo>
                    <a:pt x="96" y="48"/>
                  </a:lnTo>
                  <a:lnTo>
                    <a:pt x="99" y="42"/>
                  </a:lnTo>
                  <a:lnTo>
                    <a:pt x="103" y="34"/>
                  </a:lnTo>
                  <a:lnTo>
                    <a:pt x="107" y="28"/>
                  </a:lnTo>
                  <a:lnTo>
                    <a:pt x="111" y="23"/>
                  </a:lnTo>
                  <a:lnTo>
                    <a:pt x="117" y="19"/>
                  </a:lnTo>
                  <a:lnTo>
                    <a:pt x="122" y="13"/>
                  </a:lnTo>
                  <a:lnTo>
                    <a:pt x="130" y="9"/>
                  </a:lnTo>
                  <a:lnTo>
                    <a:pt x="138" y="7"/>
                  </a:lnTo>
                  <a:lnTo>
                    <a:pt x="146" y="4"/>
                  </a:lnTo>
                  <a:lnTo>
                    <a:pt x="155" y="2"/>
                  </a:lnTo>
                  <a:lnTo>
                    <a:pt x="165" y="0"/>
                  </a:lnTo>
                  <a:lnTo>
                    <a:pt x="174" y="0"/>
                  </a:lnTo>
                  <a:lnTo>
                    <a:pt x="186" y="0"/>
                  </a:lnTo>
                  <a:lnTo>
                    <a:pt x="18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1266" name="Picture 2" descr="C:\Users\Meishing\Dropbox\meizhouhuayu\pics\39.55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038600" y="2438400"/>
            <a:ext cx="1143000" cy="1361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267" name="Picture 3" descr="C:\Users\Meishing\Dropbox\meizhouhuayu\pics\39.56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219200" y="4191000"/>
            <a:ext cx="6267450" cy="571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0" y="0"/>
            <a:ext cx="19050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相似字：</a:t>
            </a:r>
            <a:r>
              <a:rPr lang="zh-TW" altLang="en-US" sz="24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侯</a:t>
            </a:r>
            <a:endParaRPr lang="en-US" sz="24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2362200" y="1447800"/>
            <a:ext cx="135529" cy="600919"/>
          </a:xfrm>
          <a:custGeom>
            <a:avLst/>
            <a:gdLst/>
            <a:ahLst/>
            <a:cxnLst>
              <a:cxn ang="0">
                <a:pos x="138" y="2"/>
              </a:cxn>
              <a:cxn ang="0">
                <a:pos x="194" y="14"/>
              </a:cxn>
              <a:cxn ang="0">
                <a:pos x="246" y="35"/>
              </a:cxn>
              <a:cxn ang="0">
                <a:pos x="298" y="64"/>
              </a:cxn>
              <a:cxn ang="0">
                <a:pos x="359" y="100"/>
              </a:cxn>
              <a:cxn ang="0">
                <a:pos x="407" y="140"/>
              </a:cxn>
              <a:cxn ang="0">
                <a:pos x="440" y="185"/>
              </a:cxn>
              <a:cxn ang="0">
                <a:pos x="453" y="235"/>
              </a:cxn>
              <a:cxn ang="0">
                <a:pos x="438" y="403"/>
              </a:cxn>
              <a:cxn ang="0">
                <a:pos x="430" y="601"/>
              </a:cxn>
              <a:cxn ang="0">
                <a:pos x="426" y="906"/>
              </a:cxn>
              <a:cxn ang="0">
                <a:pos x="419" y="1231"/>
              </a:cxn>
              <a:cxn ang="0">
                <a:pos x="405" y="1534"/>
              </a:cxn>
              <a:cxn ang="0">
                <a:pos x="384" y="1818"/>
              </a:cxn>
              <a:cxn ang="0">
                <a:pos x="376" y="1964"/>
              </a:cxn>
              <a:cxn ang="0">
                <a:pos x="369" y="2054"/>
              </a:cxn>
              <a:cxn ang="0">
                <a:pos x="353" y="2131"/>
              </a:cxn>
              <a:cxn ang="0">
                <a:pos x="330" y="2194"/>
              </a:cxn>
              <a:cxn ang="0">
                <a:pos x="300" y="2258"/>
              </a:cxn>
              <a:cxn ang="0">
                <a:pos x="271" y="2312"/>
              </a:cxn>
              <a:cxn ang="0">
                <a:pos x="242" y="2346"/>
              </a:cxn>
              <a:cxn ang="0">
                <a:pos x="217" y="2361"/>
              </a:cxn>
              <a:cxn ang="0">
                <a:pos x="190" y="2356"/>
              </a:cxn>
              <a:cxn ang="0">
                <a:pos x="159" y="2331"/>
              </a:cxn>
              <a:cxn ang="0">
                <a:pos x="127" y="2287"/>
              </a:cxn>
              <a:cxn ang="0">
                <a:pos x="94" y="2225"/>
              </a:cxn>
              <a:cxn ang="0">
                <a:pos x="58" y="2127"/>
              </a:cxn>
              <a:cxn ang="0">
                <a:pos x="29" y="2033"/>
              </a:cxn>
              <a:cxn ang="0">
                <a:pos x="10" y="1953"/>
              </a:cxn>
              <a:cxn ang="0">
                <a:pos x="0" y="1885"/>
              </a:cxn>
              <a:cxn ang="0">
                <a:pos x="0" y="1862"/>
              </a:cxn>
              <a:cxn ang="0">
                <a:pos x="8" y="1841"/>
              </a:cxn>
              <a:cxn ang="0">
                <a:pos x="17" y="1812"/>
              </a:cxn>
              <a:cxn ang="0">
                <a:pos x="33" y="1776"/>
              </a:cxn>
              <a:cxn ang="0">
                <a:pos x="81" y="1619"/>
              </a:cxn>
              <a:cxn ang="0">
                <a:pos x="119" y="1419"/>
              </a:cxn>
              <a:cxn ang="0">
                <a:pos x="131" y="1271"/>
              </a:cxn>
              <a:cxn ang="0">
                <a:pos x="136" y="1135"/>
              </a:cxn>
              <a:cxn ang="0">
                <a:pos x="140" y="989"/>
              </a:cxn>
              <a:cxn ang="0">
                <a:pos x="142" y="832"/>
              </a:cxn>
              <a:cxn ang="0">
                <a:pos x="140" y="651"/>
              </a:cxn>
              <a:cxn ang="0">
                <a:pos x="129" y="486"/>
              </a:cxn>
              <a:cxn ang="0">
                <a:pos x="110" y="346"/>
              </a:cxn>
              <a:cxn ang="0">
                <a:pos x="83" y="233"/>
              </a:cxn>
              <a:cxn ang="0">
                <a:pos x="48" y="152"/>
              </a:cxn>
              <a:cxn ang="0">
                <a:pos x="31" y="102"/>
              </a:cxn>
              <a:cxn ang="0">
                <a:pos x="33" y="62"/>
              </a:cxn>
              <a:cxn ang="0">
                <a:pos x="42" y="33"/>
              </a:cxn>
              <a:cxn ang="0">
                <a:pos x="60" y="12"/>
              </a:cxn>
              <a:cxn ang="0">
                <a:pos x="85" y="0"/>
              </a:cxn>
            </a:cxnLst>
            <a:rect l="0" t="0" r="r" b="b"/>
            <a:pathLst>
              <a:path w="455" h="2361">
                <a:moveTo>
                  <a:pt x="94" y="0"/>
                </a:moveTo>
                <a:lnTo>
                  <a:pt x="108" y="0"/>
                </a:lnTo>
                <a:lnTo>
                  <a:pt x="123" y="0"/>
                </a:lnTo>
                <a:lnTo>
                  <a:pt x="138" y="2"/>
                </a:lnTo>
                <a:lnTo>
                  <a:pt x="152" y="4"/>
                </a:lnTo>
                <a:lnTo>
                  <a:pt x="165" y="6"/>
                </a:lnTo>
                <a:lnTo>
                  <a:pt x="181" y="10"/>
                </a:lnTo>
                <a:lnTo>
                  <a:pt x="194" y="14"/>
                </a:lnTo>
                <a:lnTo>
                  <a:pt x="207" y="18"/>
                </a:lnTo>
                <a:lnTo>
                  <a:pt x="221" y="23"/>
                </a:lnTo>
                <a:lnTo>
                  <a:pt x="234" y="29"/>
                </a:lnTo>
                <a:lnTo>
                  <a:pt x="246" y="35"/>
                </a:lnTo>
                <a:lnTo>
                  <a:pt x="259" y="41"/>
                </a:lnTo>
                <a:lnTo>
                  <a:pt x="273" y="48"/>
                </a:lnTo>
                <a:lnTo>
                  <a:pt x="286" y="56"/>
                </a:lnTo>
                <a:lnTo>
                  <a:pt x="298" y="64"/>
                </a:lnTo>
                <a:lnTo>
                  <a:pt x="311" y="73"/>
                </a:lnTo>
                <a:lnTo>
                  <a:pt x="328" y="81"/>
                </a:lnTo>
                <a:lnTo>
                  <a:pt x="344" y="91"/>
                </a:lnTo>
                <a:lnTo>
                  <a:pt x="359" y="100"/>
                </a:lnTo>
                <a:lnTo>
                  <a:pt x="373" y="110"/>
                </a:lnTo>
                <a:lnTo>
                  <a:pt x="386" y="119"/>
                </a:lnTo>
                <a:lnTo>
                  <a:pt x="398" y="129"/>
                </a:lnTo>
                <a:lnTo>
                  <a:pt x="407" y="140"/>
                </a:lnTo>
                <a:lnTo>
                  <a:pt x="417" y="150"/>
                </a:lnTo>
                <a:lnTo>
                  <a:pt x="426" y="162"/>
                </a:lnTo>
                <a:lnTo>
                  <a:pt x="434" y="173"/>
                </a:lnTo>
                <a:lnTo>
                  <a:pt x="440" y="185"/>
                </a:lnTo>
                <a:lnTo>
                  <a:pt x="446" y="196"/>
                </a:lnTo>
                <a:lnTo>
                  <a:pt x="449" y="208"/>
                </a:lnTo>
                <a:lnTo>
                  <a:pt x="451" y="221"/>
                </a:lnTo>
                <a:lnTo>
                  <a:pt x="453" y="235"/>
                </a:lnTo>
                <a:lnTo>
                  <a:pt x="455" y="248"/>
                </a:lnTo>
                <a:lnTo>
                  <a:pt x="447" y="300"/>
                </a:lnTo>
                <a:lnTo>
                  <a:pt x="442" y="352"/>
                </a:lnTo>
                <a:lnTo>
                  <a:pt x="438" y="403"/>
                </a:lnTo>
                <a:lnTo>
                  <a:pt x="434" y="453"/>
                </a:lnTo>
                <a:lnTo>
                  <a:pt x="432" y="503"/>
                </a:lnTo>
                <a:lnTo>
                  <a:pt x="430" y="553"/>
                </a:lnTo>
                <a:lnTo>
                  <a:pt x="430" y="601"/>
                </a:lnTo>
                <a:lnTo>
                  <a:pt x="430" y="651"/>
                </a:lnTo>
                <a:lnTo>
                  <a:pt x="428" y="736"/>
                </a:lnTo>
                <a:lnTo>
                  <a:pt x="428" y="822"/>
                </a:lnTo>
                <a:lnTo>
                  <a:pt x="426" y="906"/>
                </a:lnTo>
                <a:lnTo>
                  <a:pt x="426" y="989"/>
                </a:lnTo>
                <a:lnTo>
                  <a:pt x="424" y="1070"/>
                </a:lnTo>
                <a:lnTo>
                  <a:pt x="421" y="1150"/>
                </a:lnTo>
                <a:lnTo>
                  <a:pt x="419" y="1231"/>
                </a:lnTo>
                <a:lnTo>
                  <a:pt x="415" y="1308"/>
                </a:lnTo>
                <a:lnTo>
                  <a:pt x="413" y="1384"/>
                </a:lnTo>
                <a:lnTo>
                  <a:pt x="409" y="1459"/>
                </a:lnTo>
                <a:lnTo>
                  <a:pt x="405" y="1534"/>
                </a:lnTo>
                <a:lnTo>
                  <a:pt x="399" y="1607"/>
                </a:lnTo>
                <a:lnTo>
                  <a:pt x="396" y="1678"/>
                </a:lnTo>
                <a:lnTo>
                  <a:pt x="390" y="1749"/>
                </a:lnTo>
                <a:lnTo>
                  <a:pt x="384" y="1818"/>
                </a:lnTo>
                <a:lnTo>
                  <a:pt x="380" y="1885"/>
                </a:lnTo>
                <a:lnTo>
                  <a:pt x="378" y="1912"/>
                </a:lnTo>
                <a:lnTo>
                  <a:pt x="378" y="1939"/>
                </a:lnTo>
                <a:lnTo>
                  <a:pt x="376" y="1964"/>
                </a:lnTo>
                <a:lnTo>
                  <a:pt x="376" y="1987"/>
                </a:lnTo>
                <a:lnTo>
                  <a:pt x="374" y="2012"/>
                </a:lnTo>
                <a:lnTo>
                  <a:pt x="371" y="2033"/>
                </a:lnTo>
                <a:lnTo>
                  <a:pt x="369" y="2054"/>
                </a:lnTo>
                <a:lnTo>
                  <a:pt x="365" y="2075"/>
                </a:lnTo>
                <a:lnTo>
                  <a:pt x="361" y="2095"/>
                </a:lnTo>
                <a:lnTo>
                  <a:pt x="357" y="2114"/>
                </a:lnTo>
                <a:lnTo>
                  <a:pt x="353" y="2131"/>
                </a:lnTo>
                <a:lnTo>
                  <a:pt x="348" y="2148"/>
                </a:lnTo>
                <a:lnTo>
                  <a:pt x="342" y="2166"/>
                </a:lnTo>
                <a:lnTo>
                  <a:pt x="336" y="2179"/>
                </a:lnTo>
                <a:lnTo>
                  <a:pt x="330" y="2194"/>
                </a:lnTo>
                <a:lnTo>
                  <a:pt x="323" y="2208"/>
                </a:lnTo>
                <a:lnTo>
                  <a:pt x="315" y="2225"/>
                </a:lnTo>
                <a:lnTo>
                  <a:pt x="307" y="2242"/>
                </a:lnTo>
                <a:lnTo>
                  <a:pt x="300" y="2258"/>
                </a:lnTo>
                <a:lnTo>
                  <a:pt x="292" y="2273"/>
                </a:lnTo>
                <a:lnTo>
                  <a:pt x="284" y="2287"/>
                </a:lnTo>
                <a:lnTo>
                  <a:pt x="277" y="2300"/>
                </a:lnTo>
                <a:lnTo>
                  <a:pt x="271" y="2312"/>
                </a:lnTo>
                <a:lnTo>
                  <a:pt x="263" y="2321"/>
                </a:lnTo>
                <a:lnTo>
                  <a:pt x="255" y="2331"/>
                </a:lnTo>
                <a:lnTo>
                  <a:pt x="250" y="2338"/>
                </a:lnTo>
                <a:lnTo>
                  <a:pt x="242" y="2346"/>
                </a:lnTo>
                <a:lnTo>
                  <a:pt x="236" y="2352"/>
                </a:lnTo>
                <a:lnTo>
                  <a:pt x="231" y="2356"/>
                </a:lnTo>
                <a:lnTo>
                  <a:pt x="223" y="2360"/>
                </a:lnTo>
                <a:lnTo>
                  <a:pt x="217" y="2361"/>
                </a:lnTo>
                <a:lnTo>
                  <a:pt x="211" y="2361"/>
                </a:lnTo>
                <a:lnTo>
                  <a:pt x="204" y="2361"/>
                </a:lnTo>
                <a:lnTo>
                  <a:pt x="198" y="2360"/>
                </a:lnTo>
                <a:lnTo>
                  <a:pt x="190" y="2356"/>
                </a:lnTo>
                <a:lnTo>
                  <a:pt x="183" y="2352"/>
                </a:lnTo>
                <a:lnTo>
                  <a:pt x="175" y="2346"/>
                </a:lnTo>
                <a:lnTo>
                  <a:pt x="167" y="2338"/>
                </a:lnTo>
                <a:lnTo>
                  <a:pt x="159" y="2331"/>
                </a:lnTo>
                <a:lnTo>
                  <a:pt x="152" y="2321"/>
                </a:lnTo>
                <a:lnTo>
                  <a:pt x="144" y="2312"/>
                </a:lnTo>
                <a:lnTo>
                  <a:pt x="135" y="2300"/>
                </a:lnTo>
                <a:lnTo>
                  <a:pt x="127" y="2287"/>
                </a:lnTo>
                <a:lnTo>
                  <a:pt x="119" y="2273"/>
                </a:lnTo>
                <a:lnTo>
                  <a:pt x="111" y="2258"/>
                </a:lnTo>
                <a:lnTo>
                  <a:pt x="104" y="2242"/>
                </a:lnTo>
                <a:lnTo>
                  <a:pt x="94" y="2225"/>
                </a:lnTo>
                <a:lnTo>
                  <a:pt x="87" y="2208"/>
                </a:lnTo>
                <a:lnTo>
                  <a:pt x="77" y="2179"/>
                </a:lnTo>
                <a:lnTo>
                  <a:pt x="67" y="2152"/>
                </a:lnTo>
                <a:lnTo>
                  <a:pt x="58" y="2127"/>
                </a:lnTo>
                <a:lnTo>
                  <a:pt x="50" y="2102"/>
                </a:lnTo>
                <a:lnTo>
                  <a:pt x="42" y="2079"/>
                </a:lnTo>
                <a:lnTo>
                  <a:pt x="35" y="2054"/>
                </a:lnTo>
                <a:lnTo>
                  <a:pt x="29" y="2033"/>
                </a:lnTo>
                <a:lnTo>
                  <a:pt x="23" y="2012"/>
                </a:lnTo>
                <a:lnTo>
                  <a:pt x="17" y="1991"/>
                </a:lnTo>
                <a:lnTo>
                  <a:pt x="14" y="1972"/>
                </a:lnTo>
                <a:lnTo>
                  <a:pt x="10" y="1953"/>
                </a:lnTo>
                <a:lnTo>
                  <a:pt x="6" y="1933"/>
                </a:lnTo>
                <a:lnTo>
                  <a:pt x="4" y="1918"/>
                </a:lnTo>
                <a:lnTo>
                  <a:pt x="2" y="1901"/>
                </a:lnTo>
                <a:lnTo>
                  <a:pt x="0" y="1885"/>
                </a:lnTo>
                <a:lnTo>
                  <a:pt x="0" y="1872"/>
                </a:lnTo>
                <a:lnTo>
                  <a:pt x="0" y="1868"/>
                </a:lnTo>
                <a:lnTo>
                  <a:pt x="0" y="1866"/>
                </a:lnTo>
                <a:lnTo>
                  <a:pt x="0" y="1862"/>
                </a:lnTo>
                <a:lnTo>
                  <a:pt x="2" y="1857"/>
                </a:lnTo>
                <a:lnTo>
                  <a:pt x="4" y="1853"/>
                </a:lnTo>
                <a:lnTo>
                  <a:pt x="6" y="1847"/>
                </a:lnTo>
                <a:lnTo>
                  <a:pt x="8" y="1841"/>
                </a:lnTo>
                <a:lnTo>
                  <a:pt x="10" y="1835"/>
                </a:lnTo>
                <a:lnTo>
                  <a:pt x="12" y="1828"/>
                </a:lnTo>
                <a:lnTo>
                  <a:pt x="14" y="1820"/>
                </a:lnTo>
                <a:lnTo>
                  <a:pt x="17" y="1812"/>
                </a:lnTo>
                <a:lnTo>
                  <a:pt x="21" y="1805"/>
                </a:lnTo>
                <a:lnTo>
                  <a:pt x="25" y="1795"/>
                </a:lnTo>
                <a:lnTo>
                  <a:pt x="29" y="1786"/>
                </a:lnTo>
                <a:lnTo>
                  <a:pt x="33" y="1776"/>
                </a:lnTo>
                <a:lnTo>
                  <a:pt x="37" y="1764"/>
                </a:lnTo>
                <a:lnTo>
                  <a:pt x="52" y="1716"/>
                </a:lnTo>
                <a:lnTo>
                  <a:pt x="67" y="1667"/>
                </a:lnTo>
                <a:lnTo>
                  <a:pt x="81" y="1619"/>
                </a:lnTo>
                <a:lnTo>
                  <a:pt x="92" y="1569"/>
                </a:lnTo>
                <a:lnTo>
                  <a:pt x="102" y="1519"/>
                </a:lnTo>
                <a:lnTo>
                  <a:pt x="111" y="1469"/>
                </a:lnTo>
                <a:lnTo>
                  <a:pt x="119" y="1419"/>
                </a:lnTo>
                <a:lnTo>
                  <a:pt x="125" y="1369"/>
                </a:lnTo>
                <a:lnTo>
                  <a:pt x="127" y="1336"/>
                </a:lnTo>
                <a:lnTo>
                  <a:pt x="129" y="1304"/>
                </a:lnTo>
                <a:lnTo>
                  <a:pt x="131" y="1271"/>
                </a:lnTo>
                <a:lnTo>
                  <a:pt x="133" y="1238"/>
                </a:lnTo>
                <a:lnTo>
                  <a:pt x="135" y="1204"/>
                </a:lnTo>
                <a:lnTo>
                  <a:pt x="135" y="1169"/>
                </a:lnTo>
                <a:lnTo>
                  <a:pt x="136" y="1135"/>
                </a:lnTo>
                <a:lnTo>
                  <a:pt x="138" y="1100"/>
                </a:lnTo>
                <a:lnTo>
                  <a:pt x="138" y="1064"/>
                </a:lnTo>
                <a:lnTo>
                  <a:pt x="140" y="1027"/>
                </a:lnTo>
                <a:lnTo>
                  <a:pt x="140" y="989"/>
                </a:lnTo>
                <a:lnTo>
                  <a:pt x="142" y="951"/>
                </a:lnTo>
                <a:lnTo>
                  <a:pt x="142" y="912"/>
                </a:lnTo>
                <a:lnTo>
                  <a:pt x="142" y="872"/>
                </a:lnTo>
                <a:lnTo>
                  <a:pt x="142" y="832"/>
                </a:lnTo>
                <a:lnTo>
                  <a:pt x="142" y="791"/>
                </a:lnTo>
                <a:lnTo>
                  <a:pt x="142" y="743"/>
                </a:lnTo>
                <a:lnTo>
                  <a:pt x="142" y="695"/>
                </a:lnTo>
                <a:lnTo>
                  <a:pt x="140" y="651"/>
                </a:lnTo>
                <a:lnTo>
                  <a:pt x="138" y="607"/>
                </a:lnTo>
                <a:lnTo>
                  <a:pt x="136" y="565"/>
                </a:lnTo>
                <a:lnTo>
                  <a:pt x="133" y="524"/>
                </a:lnTo>
                <a:lnTo>
                  <a:pt x="129" y="486"/>
                </a:lnTo>
                <a:lnTo>
                  <a:pt x="125" y="450"/>
                </a:lnTo>
                <a:lnTo>
                  <a:pt x="119" y="413"/>
                </a:lnTo>
                <a:lnTo>
                  <a:pt x="115" y="378"/>
                </a:lnTo>
                <a:lnTo>
                  <a:pt x="110" y="346"/>
                </a:lnTo>
                <a:lnTo>
                  <a:pt x="104" y="315"/>
                </a:lnTo>
                <a:lnTo>
                  <a:pt x="96" y="286"/>
                </a:lnTo>
                <a:lnTo>
                  <a:pt x="90" y="258"/>
                </a:lnTo>
                <a:lnTo>
                  <a:pt x="83" y="233"/>
                </a:lnTo>
                <a:lnTo>
                  <a:pt x="75" y="208"/>
                </a:lnTo>
                <a:lnTo>
                  <a:pt x="63" y="188"/>
                </a:lnTo>
                <a:lnTo>
                  <a:pt x="54" y="169"/>
                </a:lnTo>
                <a:lnTo>
                  <a:pt x="48" y="152"/>
                </a:lnTo>
                <a:lnTo>
                  <a:pt x="40" y="137"/>
                </a:lnTo>
                <a:lnTo>
                  <a:pt x="37" y="123"/>
                </a:lnTo>
                <a:lnTo>
                  <a:pt x="33" y="112"/>
                </a:lnTo>
                <a:lnTo>
                  <a:pt x="31" y="102"/>
                </a:lnTo>
                <a:lnTo>
                  <a:pt x="31" y="92"/>
                </a:lnTo>
                <a:lnTo>
                  <a:pt x="31" y="83"/>
                </a:lnTo>
                <a:lnTo>
                  <a:pt x="31" y="71"/>
                </a:lnTo>
                <a:lnTo>
                  <a:pt x="33" y="62"/>
                </a:lnTo>
                <a:lnTo>
                  <a:pt x="35" y="54"/>
                </a:lnTo>
                <a:lnTo>
                  <a:pt x="37" y="46"/>
                </a:lnTo>
                <a:lnTo>
                  <a:pt x="39" y="39"/>
                </a:lnTo>
                <a:lnTo>
                  <a:pt x="42" y="33"/>
                </a:lnTo>
                <a:lnTo>
                  <a:pt x="46" y="25"/>
                </a:lnTo>
                <a:lnTo>
                  <a:pt x="50" y="21"/>
                </a:lnTo>
                <a:lnTo>
                  <a:pt x="54" y="16"/>
                </a:lnTo>
                <a:lnTo>
                  <a:pt x="60" y="12"/>
                </a:lnTo>
                <a:lnTo>
                  <a:pt x="65" y="8"/>
                </a:lnTo>
                <a:lnTo>
                  <a:pt x="71" y="6"/>
                </a:lnTo>
                <a:lnTo>
                  <a:pt x="79" y="2"/>
                </a:lnTo>
                <a:lnTo>
                  <a:pt x="85" y="0"/>
                </a:lnTo>
                <a:lnTo>
                  <a:pt x="94" y="0"/>
                </a:lnTo>
                <a:lnTo>
                  <a:pt x="94" y="0"/>
                </a:lnTo>
              </a:path>
            </a:pathLst>
          </a:custGeom>
          <a:solidFill>
            <a:srgbClr val="0070C0"/>
          </a:soli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14600" y="990600"/>
            <a:ext cx="910065" cy="411477"/>
            <a:chOff x="4161445" y="3923885"/>
            <a:chExt cx="910065" cy="411477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4301730" y="3923885"/>
              <a:ext cx="536171" cy="324394"/>
            </a:xfrm>
            <a:custGeom>
              <a:avLst/>
              <a:gdLst/>
              <a:ahLst/>
              <a:cxnLst>
                <a:cxn ang="0">
                  <a:pos x="1364" y="7"/>
                </a:cxn>
                <a:cxn ang="0">
                  <a:pos x="1478" y="42"/>
                </a:cxn>
                <a:cxn ang="0">
                  <a:pos x="1622" y="107"/>
                </a:cxn>
                <a:cxn ang="0">
                  <a:pos x="1727" y="170"/>
                </a:cxn>
                <a:cxn ang="0">
                  <a:pos x="1775" y="224"/>
                </a:cxn>
                <a:cxn ang="0">
                  <a:pos x="1800" y="280"/>
                </a:cxn>
                <a:cxn ang="0">
                  <a:pos x="1804" y="332"/>
                </a:cxn>
                <a:cxn ang="0">
                  <a:pos x="1787" y="376"/>
                </a:cxn>
                <a:cxn ang="0">
                  <a:pos x="1754" y="420"/>
                </a:cxn>
                <a:cxn ang="0">
                  <a:pos x="1704" y="470"/>
                </a:cxn>
                <a:cxn ang="0">
                  <a:pos x="1645" y="549"/>
                </a:cxn>
                <a:cxn ang="0">
                  <a:pos x="1589" y="645"/>
                </a:cxn>
                <a:cxn ang="0">
                  <a:pos x="1537" y="758"/>
                </a:cxn>
                <a:cxn ang="0">
                  <a:pos x="1533" y="767"/>
                </a:cxn>
                <a:cxn ang="0">
                  <a:pos x="1522" y="796"/>
                </a:cxn>
                <a:cxn ang="0">
                  <a:pos x="1503" y="846"/>
                </a:cxn>
                <a:cxn ang="0">
                  <a:pos x="1476" y="915"/>
                </a:cxn>
                <a:cxn ang="0">
                  <a:pos x="1441" y="1005"/>
                </a:cxn>
                <a:cxn ang="0">
                  <a:pos x="1401" y="1117"/>
                </a:cxn>
                <a:cxn ang="0">
                  <a:pos x="1361" y="1203"/>
                </a:cxn>
                <a:cxn ang="0">
                  <a:pos x="1316" y="1247"/>
                </a:cxn>
                <a:cxn ang="0">
                  <a:pos x="1257" y="1270"/>
                </a:cxn>
                <a:cxn ang="0">
                  <a:pos x="1176" y="1272"/>
                </a:cxn>
                <a:cxn ang="0">
                  <a:pos x="1103" y="1259"/>
                </a:cxn>
                <a:cxn ang="0">
                  <a:pos x="1061" y="1232"/>
                </a:cxn>
                <a:cxn ang="0">
                  <a:pos x="1052" y="1192"/>
                </a:cxn>
                <a:cxn ang="0">
                  <a:pos x="1059" y="1132"/>
                </a:cxn>
                <a:cxn ang="0">
                  <a:pos x="1090" y="1023"/>
                </a:cxn>
                <a:cxn ang="0">
                  <a:pos x="1153" y="815"/>
                </a:cxn>
                <a:cxn ang="0">
                  <a:pos x="1182" y="675"/>
                </a:cxn>
                <a:cxn ang="0">
                  <a:pos x="1197" y="581"/>
                </a:cxn>
                <a:cxn ang="0">
                  <a:pos x="1205" y="503"/>
                </a:cxn>
                <a:cxn ang="0">
                  <a:pos x="1205" y="445"/>
                </a:cxn>
                <a:cxn ang="0">
                  <a:pos x="1194" y="414"/>
                </a:cxn>
                <a:cxn ang="0">
                  <a:pos x="1165" y="399"/>
                </a:cxn>
                <a:cxn ang="0">
                  <a:pos x="1117" y="395"/>
                </a:cxn>
                <a:cxn ang="0">
                  <a:pos x="1025" y="403"/>
                </a:cxn>
                <a:cxn ang="0">
                  <a:pos x="917" y="426"/>
                </a:cxn>
                <a:cxn ang="0">
                  <a:pos x="796" y="462"/>
                </a:cxn>
                <a:cxn ang="0">
                  <a:pos x="675" y="497"/>
                </a:cxn>
                <a:cxn ang="0">
                  <a:pos x="568" y="526"/>
                </a:cxn>
                <a:cxn ang="0">
                  <a:pos x="474" y="549"/>
                </a:cxn>
                <a:cxn ang="0">
                  <a:pos x="393" y="566"/>
                </a:cxn>
                <a:cxn ang="0">
                  <a:pos x="326" y="577"/>
                </a:cxn>
                <a:cxn ang="0">
                  <a:pos x="272" y="583"/>
                </a:cxn>
                <a:cxn ang="0">
                  <a:pos x="224" y="579"/>
                </a:cxn>
                <a:cxn ang="0">
                  <a:pos x="174" y="562"/>
                </a:cxn>
                <a:cxn ang="0">
                  <a:pos x="124" y="529"/>
                </a:cxn>
                <a:cxn ang="0">
                  <a:pos x="73" y="487"/>
                </a:cxn>
                <a:cxn ang="0">
                  <a:pos x="30" y="456"/>
                </a:cxn>
                <a:cxn ang="0">
                  <a:pos x="5" y="431"/>
                </a:cxn>
                <a:cxn ang="0">
                  <a:pos x="0" y="408"/>
                </a:cxn>
                <a:cxn ang="0">
                  <a:pos x="11" y="383"/>
                </a:cxn>
                <a:cxn ang="0">
                  <a:pos x="38" y="366"/>
                </a:cxn>
                <a:cxn ang="0">
                  <a:pos x="82" y="360"/>
                </a:cxn>
                <a:cxn ang="0">
                  <a:pos x="286" y="337"/>
                </a:cxn>
                <a:cxn ang="0">
                  <a:pos x="470" y="309"/>
                </a:cxn>
                <a:cxn ang="0">
                  <a:pos x="635" y="268"/>
                </a:cxn>
                <a:cxn ang="0">
                  <a:pos x="913" y="174"/>
                </a:cxn>
                <a:cxn ang="0">
                  <a:pos x="1063" y="107"/>
                </a:cxn>
                <a:cxn ang="0">
                  <a:pos x="1176" y="46"/>
                </a:cxn>
                <a:cxn ang="0">
                  <a:pos x="1228" y="17"/>
                </a:cxn>
                <a:cxn ang="0">
                  <a:pos x="1295" y="0"/>
                </a:cxn>
              </a:cxnLst>
              <a:rect l="0" t="0" r="r" b="b"/>
              <a:pathLst>
                <a:path w="1804" h="1274">
                  <a:moveTo>
                    <a:pt x="1295" y="0"/>
                  </a:moveTo>
                  <a:lnTo>
                    <a:pt x="1311" y="0"/>
                  </a:lnTo>
                  <a:lnTo>
                    <a:pt x="1328" y="1"/>
                  </a:lnTo>
                  <a:lnTo>
                    <a:pt x="1345" y="3"/>
                  </a:lnTo>
                  <a:lnTo>
                    <a:pt x="1364" y="7"/>
                  </a:lnTo>
                  <a:lnTo>
                    <a:pt x="1386" y="13"/>
                  </a:lnTo>
                  <a:lnTo>
                    <a:pt x="1407" y="19"/>
                  </a:lnTo>
                  <a:lnTo>
                    <a:pt x="1430" y="25"/>
                  </a:lnTo>
                  <a:lnTo>
                    <a:pt x="1453" y="34"/>
                  </a:lnTo>
                  <a:lnTo>
                    <a:pt x="1478" y="42"/>
                  </a:lnTo>
                  <a:lnTo>
                    <a:pt x="1505" y="53"/>
                  </a:lnTo>
                  <a:lnTo>
                    <a:pt x="1531" y="65"/>
                  </a:lnTo>
                  <a:lnTo>
                    <a:pt x="1560" y="78"/>
                  </a:lnTo>
                  <a:lnTo>
                    <a:pt x="1591" y="92"/>
                  </a:lnTo>
                  <a:lnTo>
                    <a:pt x="1622" y="107"/>
                  </a:lnTo>
                  <a:lnTo>
                    <a:pt x="1652" y="122"/>
                  </a:lnTo>
                  <a:lnTo>
                    <a:pt x="1687" y="140"/>
                  </a:lnTo>
                  <a:lnTo>
                    <a:pt x="1700" y="149"/>
                  </a:lnTo>
                  <a:lnTo>
                    <a:pt x="1714" y="161"/>
                  </a:lnTo>
                  <a:lnTo>
                    <a:pt x="1727" y="170"/>
                  </a:lnTo>
                  <a:lnTo>
                    <a:pt x="1739" y="182"/>
                  </a:lnTo>
                  <a:lnTo>
                    <a:pt x="1748" y="192"/>
                  </a:lnTo>
                  <a:lnTo>
                    <a:pt x="1760" y="203"/>
                  </a:lnTo>
                  <a:lnTo>
                    <a:pt x="1768" y="213"/>
                  </a:lnTo>
                  <a:lnTo>
                    <a:pt x="1775" y="224"/>
                  </a:lnTo>
                  <a:lnTo>
                    <a:pt x="1783" y="236"/>
                  </a:lnTo>
                  <a:lnTo>
                    <a:pt x="1789" y="247"/>
                  </a:lnTo>
                  <a:lnTo>
                    <a:pt x="1792" y="257"/>
                  </a:lnTo>
                  <a:lnTo>
                    <a:pt x="1798" y="268"/>
                  </a:lnTo>
                  <a:lnTo>
                    <a:pt x="1800" y="280"/>
                  </a:lnTo>
                  <a:lnTo>
                    <a:pt x="1802" y="291"/>
                  </a:lnTo>
                  <a:lnTo>
                    <a:pt x="1804" y="303"/>
                  </a:lnTo>
                  <a:lnTo>
                    <a:pt x="1804" y="314"/>
                  </a:lnTo>
                  <a:lnTo>
                    <a:pt x="1804" y="322"/>
                  </a:lnTo>
                  <a:lnTo>
                    <a:pt x="1804" y="332"/>
                  </a:lnTo>
                  <a:lnTo>
                    <a:pt x="1802" y="341"/>
                  </a:lnTo>
                  <a:lnTo>
                    <a:pt x="1798" y="349"/>
                  </a:lnTo>
                  <a:lnTo>
                    <a:pt x="1796" y="359"/>
                  </a:lnTo>
                  <a:lnTo>
                    <a:pt x="1792" y="366"/>
                  </a:lnTo>
                  <a:lnTo>
                    <a:pt x="1787" y="376"/>
                  </a:lnTo>
                  <a:lnTo>
                    <a:pt x="1781" y="383"/>
                  </a:lnTo>
                  <a:lnTo>
                    <a:pt x="1775" y="393"/>
                  </a:lnTo>
                  <a:lnTo>
                    <a:pt x="1769" y="403"/>
                  </a:lnTo>
                  <a:lnTo>
                    <a:pt x="1762" y="410"/>
                  </a:lnTo>
                  <a:lnTo>
                    <a:pt x="1754" y="420"/>
                  </a:lnTo>
                  <a:lnTo>
                    <a:pt x="1746" y="428"/>
                  </a:lnTo>
                  <a:lnTo>
                    <a:pt x="1737" y="437"/>
                  </a:lnTo>
                  <a:lnTo>
                    <a:pt x="1727" y="447"/>
                  </a:lnTo>
                  <a:lnTo>
                    <a:pt x="1718" y="455"/>
                  </a:lnTo>
                  <a:lnTo>
                    <a:pt x="1704" y="470"/>
                  </a:lnTo>
                  <a:lnTo>
                    <a:pt x="1693" y="483"/>
                  </a:lnTo>
                  <a:lnTo>
                    <a:pt x="1679" y="499"/>
                  </a:lnTo>
                  <a:lnTo>
                    <a:pt x="1668" y="516"/>
                  </a:lnTo>
                  <a:lnTo>
                    <a:pt x="1656" y="531"/>
                  </a:lnTo>
                  <a:lnTo>
                    <a:pt x="1645" y="549"/>
                  </a:lnTo>
                  <a:lnTo>
                    <a:pt x="1633" y="568"/>
                  </a:lnTo>
                  <a:lnTo>
                    <a:pt x="1622" y="585"/>
                  </a:lnTo>
                  <a:lnTo>
                    <a:pt x="1612" y="604"/>
                  </a:lnTo>
                  <a:lnTo>
                    <a:pt x="1601" y="625"/>
                  </a:lnTo>
                  <a:lnTo>
                    <a:pt x="1589" y="645"/>
                  </a:lnTo>
                  <a:lnTo>
                    <a:pt x="1579" y="666"/>
                  </a:lnTo>
                  <a:lnTo>
                    <a:pt x="1568" y="689"/>
                  </a:lnTo>
                  <a:lnTo>
                    <a:pt x="1558" y="710"/>
                  </a:lnTo>
                  <a:lnTo>
                    <a:pt x="1547" y="733"/>
                  </a:lnTo>
                  <a:lnTo>
                    <a:pt x="1537" y="758"/>
                  </a:lnTo>
                  <a:lnTo>
                    <a:pt x="1537" y="758"/>
                  </a:lnTo>
                  <a:lnTo>
                    <a:pt x="1535" y="758"/>
                  </a:lnTo>
                  <a:lnTo>
                    <a:pt x="1535" y="760"/>
                  </a:lnTo>
                  <a:lnTo>
                    <a:pt x="1535" y="764"/>
                  </a:lnTo>
                  <a:lnTo>
                    <a:pt x="1533" y="767"/>
                  </a:lnTo>
                  <a:lnTo>
                    <a:pt x="1531" y="771"/>
                  </a:lnTo>
                  <a:lnTo>
                    <a:pt x="1530" y="777"/>
                  </a:lnTo>
                  <a:lnTo>
                    <a:pt x="1528" y="783"/>
                  </a:lnTo>
                  <a:lnTo>
                    <a:pt x="1524" y="789"/>
                  </a:lnTo>
                  <a:lnTo>
                    <a:pt x="1522" y="796"/>
                  </a:lnTo>
                  <a:lnTo>
                    <a:pt x="1518" y="804"/>
                  </a:lnTo>
                  <a:lnTo>
                    <a:pt x="1514" y="813"/>
                  </a:lnTo>
                  <a:lnTo>
                    <a:pt x="1510" y="823"/>
                  </a:lnTo>
                  <a:lnTo>
                    <a:pt x="1506" y="835"/>
                  </a:lnTo>
                  <a:lnTo>
                    <a:pt x="1503" y="846"/>
                  </a:lnTo>
                  <a:lnTo>
                    <a:pt x="1499" y="858"/>
                  </a:lnTo>
                  <a:lnTo>
                    <a:pt x="1493" y="871"/>
                  </a:lnTo>
                  <a:lnTo>
                    <a:pt x="1487" y="885"/>
                  </a:lnTo>
                  <a:lnTo>
                    <a:pt x="1482" y="900"/>
                  </a:lnTo>
                  <a:lnTo>
                    <a:pt x="1476" y="915"/>
                  </a:lnTo>
                  <a:lnTo>
                    <a:pt x="1470" y="933"/>
                  </a:lnTo>
                  <a:lnTo>
                    <a:pt x="1464" y="950"/>
                  </a:lnTo>
                  <a:lnTo>
                    <a:pt x="1457" y="967"/>
                  </a:lnTo>
                  <a:lnTo>
                    <a:pt x="1449" y="986"/>
                  </a:lnTo>
                  <a:lnTo>
                    <a:pt x="1441" y="1005"/>
                  </a:lnTo>
                  <a:lnTo>
                    <a:pt x="1434" y="1027"/>
                  </a:lnTo>
                  <a:lnTo>
                    <a:pt x="1426" y="1048"/>
                  </a:lnTo>
                  <a:lnTo>
                    <a:pt x="1418" y="1069"/>
                  </a:lnTo>
                  <a:lnTo>
                    <a:pt x="1409" y="1092"/>
                  </a:lnTo>
                  <a:lnTo>
                    <a:pt x="1401" y="1117"/>
                  </a:lnTo>
                  <a:lnTo>
                    <a:pt x="1391" y="1142"/>
                  </a:lnTo>
                  <a:lnTo>
                    <a:pt x="1382" y="1167"/>
                  </a:lnTo>
                  <a:lnTo>
                    <a:pt x="1376" y="1180"/>
                  </a:lnTo>
                  <a:lnTo>
                    <a:pt x="1368" y="1192"/>
                  </a:lnTo>
                  <a:lnTo>
                    <a:pt x="1361" y="1203"/>
                  </a:lnTo>
                  <a:lnTo>
                    <a:pt x="1353" y="1215"/>
                  </a:lnTo>
                  <a:lnTo>
                    <a:pt x="1345" y="1224"/>
                  </a:lnTo>
                  <a:lnTo>
                    <a:pt x="1336" y="1232"/>
                  </a:lnTo>
                  <a:lnTo>
                    <a:pt x="1326" y="1242"/>
                  </a:lnTo>
                  <a:lnTo>
                    <a:pt x="1316" y="1247"/>
                  </a:lnTo>
                  <a:lnTo>
                    <a:pt x="1305" y="1253"/>
                  </a:lnTo>
                  <a:lnTo>
                    <a:pt x="1293" y="1259"/>
                  </a:lnTo>
                  <a:lnTo>
                    <a:pt x="1282" y="1265"/>
                  </a:lnTo>
                  <a:lnTo>
                    <a:pt x="1270" y="1267"/>
                  </a:lnTo>
                  <a:lnTo>
                    <a:pt x="1257" y="1270"/>
                  </a:lnTo>
                  <a:lnTo>
                    <a:pt x="1243" y="1272"/>
                  </a:lnTo>
                  <a:lnTo>
                    <a:pt x="1228" y="1274"/>
                  </a:lnTo>
                  <a:lnTo>
                    <a:pt x="1213" y="1274"/>
                  </a:lnTo>
                  <a:lnTo>
                    <a:pt x="1194" y="1274"/>
                  </a:lnTo>
                  <a:lnTo>
                    <a:pt x="1176" y="1272"/>
                  </a:lnTo>
                  <a:lnTo>
                    <a:pt x="1159" y="1270"/>
                  </a:lnTo>
                  <a:lnTo>
                    <a:pt x="1144" y="1268"/>
                  </a:lnTo>
                  <a:lnTo>
                    <a:pt x="1128" y="1267"/>
                  </a:lnTo>
                  <a:lnTo>
                    <a:pt x="1115" y="1263"/>
                  </a:lnTo>
                  <a:lnTo>
                    <a:pt x="1103" y="1259"/>
                  </a:lnTo>
                  <a:lnTo>
                    <a:pt x="1094" y="1255"/>
                  </a:lnTo>
                  <a:lnTo>
                    <a:pt x="1084" y="1249"/>
                  </a:lnTo>
                  <a:lnTo>
                    <a:pt x="1075" y="1243"/>
                  </a:lnTo>
                  <a:lnTo>
                    <a:pt x="1067" y="1238"/>
                  </a:lnTo>
                  <a:lnTo>
                    <a:pt x="1061" y="1232"/>
                  </a:lnTo>
                  <a:lnTo>
                    <a:pt x="1057" y="1224"/>
                  </a:lnTo>
                  <a:lnTo>
                    <a:pt x="1053" y="1217"/>
                  </a:lnTo>
                  <a:lnTo>
                    <a:pt x="1052" y="1209"/>
                  </a:lnTo>
                  <a:lnTo>
                    <a:pt x="1052" y="1199"/>
                  </a:lnTo>
                  <a:lnTo>
                    <a:pt x="1052" y="1192"/>
                  </a:lnTo>
                  <a:lnTo>
                    <a:pt x="1053" y="1182"/>
                  </a:lnTo>
                  <a:lnTo>
                    <a:pt x="1053" y="1172"/>
                  </a:lnTo>
                  <a:lnTo>
                    <a:pt x="1055" y="1159"/>
                  </a:lnTo>
                  <a:lnTo>
                    <a:pt x="1057" y="1146"/>
                  </a:lnTo>
                  <a:lnTo>
                    <a:pt x="1059" y="1132"/>
                  </a:lnTo>
                  <a:lnTo>
                    <a:pt x="1061" y="1117"/>
                  </a:lnTo>
                  <a:lnTo>
                    <a:pt x="1065" y="1100"/>
                  </a:lnTo>
                  <a:lnTo>
                    <a:pt x="1073" y="1073"/>
                  </a:lnTo>
                  <a:lnTo>
                    <a:pt x="1082" y="1048"/>
                  </a:lnTo>
                  <a:lnTo>
                    <a:pt x="1090" y="1023"/>
                  </a:lnTo>
                  <a:lnTo>
                    <a:pt x="1100" y="998"/>
                  </a:lnTo>
                  <a:lnTo>
                    <a:pt x="1115" y="950"/>
                  </a:lnTo>
                  <a:lnTo>
                    <a:pt x="1128" y="904"/>
                  </a:lnTo>
                  <a:lnTo>
                    <a:pt x="1142" y="858"/>
                  </a:lnTo>
                  <a:lnTo>
                    <a:pt x="1153" y="815"/>
                  </a:lnTo>
                  <a:lnTo>
                    <a:pt x="1161" y="775"/>
                  </a:lnTo>
                  <a:lnTo>
                    <a:pt x="1171" y="737"/>
                  </a:lnTo>
                  <a:lnTo>
                    <a:pt x="1174" y="716"/>
                  </a:lnTo>
                  <a:lnTo>
                    <a:pt x="1178" y="694"/>
                  </a:lnTo>
                  <a:lnTo>
                    <a:pt x="1182" y="675"/>
                  </a:lnTo>
                  <a:lnTo>
                    <a:pt x="1186" y="654"/>
                  </a:lnTo>
                  <a:lnTo>
                    <a:pt x="1190" y="635"/>
                  </a:lnTo>
                  <a:lnTo>
                    <a:pt x="1192" y="618"/>
                  </a:lnTo>
                  <a:lnTo>
                    <a:pt x="1195" y="598"/>
                  </a:lnTo>
                  <a:lnTo>
                    <a:pt x="1197" y="581"/>
                  </a:lnTo>
                  <a:lnTo>
                    <a:pt x="1199" y="564"/>
                  </a:lnTo>
                  <a:lnTo>
                    <a:pt x="1201" y="549"/>
                  </a:lnTo>
                  <a:lnTo>
                    <a:pt x="1203" y="533"/>
                  </a:lnTo>
                  <a:lnTo>
                    <a:pt x="1205" y="518"/>
                  </a:lnTo>
                  <a:lnTo>
                    <a:pt x="1205" y="503"/>
                  </a:lnTo>
                  <a:lnTo>
                    <a:pt x="1207" y="489"/>
                  </a:lnTo>
                  <a:lnTo>
                    <a:pt x="1207" y="474"/>
                  </a:lnTo>
                  <a:lnTo>
                    <a:pt x="1207" y="462"/>
                  </a:lnTo>
                  <a:lnTo>
                    <a:pt x="1207" y="453"/>
                  </a:lnTo>
                  <a:lnTo>
                    <a:pt x="1205" y="445"/>
                  </a:lnTo>
                  <a:lnTo>
                    <a:pt x="1205" y="437"/>
                  </a:lnTo>
                  <a:lnTo>
                    <a:pt x="1203" y="431"/>
                  </a:lnTo>
                  <a:lnTo>
                    <a:pt x="1199" y="426"/>
                  </a:lnTo>
                  <a:lnTo>
                    <a:pt x="1197" y="420"/>
                  </a:lnTo>
                  <a:lnTo>
                    <a:pt x="1194" y="414"/>
                  </a:lnTo>
                  <a:lnTo>
                    <a:pt x="1188" y="410"/>
                  </a:lnTo>
                  <a:lnTo>
                    <a:pt x="1184" y="407"/>
                  </a:lnTo>
                  <a:lnTo>
                    <a:pt x="1178" y="403"/>
                  </a:lnTo>
                  <a:lnTo>
                    <a:pt x="1172" y="401"/>
                  </a:lnTo>
                  <a:lnTo>
                    <a:pt x="1165" y="399"/>
                  </a:lnTo>
                  <a:lnTo>
                    <a:pt x="1157" y="397"/>
                  </a:lnTo>
                  <a:lnTo>
                    <a:pt x="1149" y="395"/>
                  </a:lnTo>
                  <a:lnTo>
                    <a:pt x="1142" y="395"/>
                  </a:lnTo>
                  <a:lnTo>
                    <a:pt x="1132" y="395"/>
                  </a:lnTo>
                  <a:lnTo>
                    <a:pt x="1117" y="395"/>
                  </a:lnTo>
                  <a:lnTo>
                    <a:pt x="1100" y="395"/>
                  </a:lnTo>
                  <a:lnTo>
                    <a:pt x="1080" y="397"/>
                  </a:lnTo>
                  <a:lnTo>
                    <a:pt x="1063" y="399"/>
                  </a:lnTo>
                  <a:lnTo>
                    <a:pt x="1044" y="401"/>
                  </a:lnTo>
                  <a:lnTo>
                    <a:pt x="1025" y="403"/>
                  </a:lnTo>
                  <a:lnTo>
                    <a:pt x="1004" y="407"/>
                  </a:lnTo>
                  <a:lnTo>
                    <a:pt x="982" y="410"/>
                  </a:lnTo>
                  <a:lnTo>
                    <a:pt x="961" y="414"/>
                  </a:lnTo>
                  <a:lnTo>
                    <a:pt x="940" y="420"/>
                  </a:lnTo>
                  <a:lnTo>
                    <a:pt x="917" y="426"/>
                  </a:lnTo>
                  <a:lnTo>
                    <a:pt x="894" y="431"/>
                  </a:lnTo>
                  <a:lnTo>
                    <a:pt x="871" y="437"/>
                  </a:lnTo>
                  <a:lnTo>
                    <a:pt x="846" y="445"/>
                  </a:lnTo>
                  <a:lnTo>
                    <a:pt x="821" y="453"/>
                  </a:lnTo>
                  <a:lnTo>
                    <a:pt x="796" y="462"/>
                  </a:lnTo>
                  <a:lnTo>
                    <a:pt x="771" y="470"/>
                  </a:lnTo>
                  <a:lnTo>
                    <a:pt x="746" y="478"/>
                  </a:lnTo>
                  <a:lnTo>
                    <a:pt x="721" y="483"/>
                  </a:lnTo>
                  <a:lnTo>
                    <a:pt x="698" y="491"/>
                  </a:lnTo>
                  <a:lnTo>
                    <a:pt x="675" y="497"/>
                  </a:lnTo>
                  <a:lnTo>
                    <a:pt x="652" y="503"/>
                  </a:lnTo>
                  <a:lnTo>
                    <a:pt x="631" y="510"/>
                  </a:lnTo>
                  <a:lnTo>
                    <a:pt x="608" y="516"/>
                  </a:lnTo>
                  <a:lnTo>
                    <a:pt x="589" y="522"/>
                  </a:lnTo>
                  <a:lnTo>
                    <a:pt x="568" y="526"/>
                  </a:lnTo>
                  <a:lnTo>
                    <a:pt x="547" y="531"/>
                  </a:lnTo>
                  <a:lnTo>
                    <a:pt x="527" y="535"/>
                  </a:lnTo>
                  <a:lnTo>
                    <a:pt x="510" y="541"/>
                  </a:lnTo>
                  <a:lnTo>
                    <a:pt x="491" y="545"/>
                  </a:lnTo>
                  <a:lnTo>
                    <a:pt x="474" y="549"/>
                  </a:lnTo>
                  <a:lnTo>
                    <a:pt x="456" y="552"/>
                  </a:lnTo>
                  <a:lnTo>
                    <a:pt x="439" y="556"/>
                  </a:lnTo>
                  <a:lnTo>
                    <a:pt x="424" y="560"/>
                  </a:lnTo>
                  <a:lnTo>
                    <a:pt x="408" y="564"/>
                  </a:lnTo>
                  <a:lnTo>
                    <a:pt x="393" y="566"/>
                  </a:lnTo>
                  <a:lnTo>
                    <a:pt x="378" y="570"/>
                  </a:lnTo>
                  <a:lnTo>
                    <a:pt x="364" y="572"/>
                  </a:lnTo>
                  <a:lnTo>
                    <a:pt x="351" y="574"/>
                  </a:lnTo>
                  <a:lnTo>
                    <a:pt x="337" y="575"/>
                  </a:lnTo>
                  <a:lnTo>
                    <a:pt x="326" y="577"/>
                  </a:lnTo>
                  <a:lnTo>
                    <a:pt x="314" y="579"/>
                  </a:lnTo>
                  <a:lnTo>
                    <a:pt x="303" y="579"/>
                  </a:lnTo>
                  <a:lnTo>
                    <a:pt x="293" y="581"/>
                  </a:lnTo>
                  <a:lnTo>
                    <a:pt x="282" y="581"/>
                  </a:lnTo>
                  <a:lnTo>
                    <a:pt x="272" y="583"/>
                  </a:lnTo>
                  <a:lnTo>
                    <a:pt x="264" y="583"/>
                  </a:lnTo>
                  <a:lnTo>
                    <a:pt x="255" y="583"/>
                  </a:lnTo>
                  <a:lnTo>
                    <a:pt x="245" y="583"/>
                  </a:lnTo>
                  <a:lnTo>
                    <a:pt x="234" y="581"/>
                  </a:lnTo>
                  <a:lnTo>
                    <a:pt x="224" y="579"/>
                  </a:lnTo>
                  <a:lnTo>
                    <a:pt x="215" y="577"/>
                  </a:lnTo>
                  <a:lnTo>
                    <a:pt x="205" y="575"/>
                  </a:lnTo>
                  <a:lnTo>
                    <a:pt x="193" y="572"/>
                  </a:lnTo>
                  <a:lnTo>
                    <a:pt x="184" y="568"/>
                  </a:lnTo>
                  <a:lnTo>
                    <a:pt x="174" y="562"/>
                  </a:lnTo>
                  <a:lnTo>
                    <a:pt x="165" y="558"/>
                  </a:lnTo>
                  <a:lnTo>
                    <a:pt x="155" y="551"/>
                  </a:lnTo>
                  <a:lnTo>
                    <a:pt x="144" y="545"/>
                  </a:lnTo>
                  <a:lnTo>
                    <a:pt x="134" y="537"/>
                  </a:lnTo>
                  <a:lnTo>
                    <a:pt x="124" y="529"/>
                  </a:lnTo>
                  <a:lnTo>
                    <a:pt x="115" y="522"/>
                  </a:lnTo>
                  <a:lnTo>
                    <a:pt x="103" y="512"/>
                  </a:lnTo>
                  <a:lnTo>
                    <a:pt x="94" y="503"/>
                  </a:lnTo>
                  <a:lnTo>
                    <a:pt x="82" y="495"/>
                  </a:lnTo>
                  <a:lnTo>
                    <a:pt x="73" y="487"/>
                  </a:lnTo>
                  <a:lnTo>
                    <a:pt x="63" y="481"/>
                  </a:lnTo>
                  <a:lnTo>
                    <a:pt x="53" y="474"/>
                  </a:lnTo>
                  <a:lnTo>
                    <a:pt x="44" y="468"/>
                  </a:lnTo>
                  <a:lnTo>
                    <a:pt x="36" y="462"/>
                  </a:lnTo>
                  <a:lnTo>
                    <a:pt x="30" y="456"/>
                  </a:lnTo>
                  <a:lnTo>
                    <a:pt x="25" y="451"/>
                  </a:lnTo>
                  <a:lnTo>
                    <a:pt x="19" y="445"/>
                  </a:lnTo>
                  <a:lnTo>
                    <a:pt x="13" y="441"/>
                  </a:lnTo>
                  <a:lnTo>
                    <a:pt x="9" y="435"/>
                  </a:lnTo>
                  <a:lnTo>
                    <a:pt x="5" y="431"/>
                  </a:lnTo>
                  <a:lnTo>
                    <a:pt x="3" y="428"/>
                  </a:lnTo>
                  <a:lnTo>
                    <a:pt x="1" y="422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8"/>
                  </a:lnTo>
                  <a:lnTo>
                    <a:pt x="1" y="403"/>
                  </a:lnTo>
                  <a:lnTo>
                    <a:pt x="3" y="397"/>
                  </a:lnTo>
                  <a:lnTo>
                    <a:pt x="5" y="393"/>
                  </a:lnTo>
                  <a:lnTo>
                    <a:pt x="7" y="387"/>
                  </a:lnTo>
                  <a:lnTo>
                    <a:pt x="11" y="383"/>
                  </a:lnTo>
                  <a:lnTo>
                    <a:pt x="15" y="380"/>
                  </a:lnTo>
                  <a:lnTo>
                    <a:pt x="19" y="376"/>
                  </a:lnTo>
                  <a:lnTo>
                    <a:pt x="25" y="372"/>
                  </a:lnTo>
                  <a:lnTo>
                    <a:pt x="30" y="370"/>
                  </a:lnTo>
                  <a:lnTo>
                    <a:pt x="38" y="366"/>
                  </a:lnTo>
                  <a:lnTo>
                    <a:pt x="46" y="364"/>
                  </a:lnTo>
                  <a:lnTo>
                    <a:pt x="53" y="362"/>
                  </a:lnTo>
                  <a:lnTo>
                    <a:pt x="61" y="362"/>
                  </a:lnTo>
                  <a:lnTo>
                    <a:pt x="71" y="360"/>
                  </a:lnTo>
                  <a:lnTo>
                    <a:pt x="82" y="360"/>
                  </a:lnTo>
                  <a:lnTo>
                    <a:pt x="124" y="357"/>
                  </a:lnTo>
                  <a:lnTo>
                    <a:pt x="167" y="353"/>
                  </a:lnTo>
                  <a:lnTo>
                    <a:pt x="207" y="349"/>
                  </a:lnTo>
                  <a:lnTo>
                    <a:pt x="247" y="343"/>
                  </a:lnTo>
                  <a:lnTo>
                    <a:pt x="286" y="337"/>
                  </a:lnTo>
                  <a:lnTo>
                    <a:pt x="324" y="334"/>
                  </a:lnTo>
                  <a:lnTo>
                    <a:pt x="362" y="328"/>
                  </a:lnTo>
                  <a:lnTo>
                    <a:pt x="399" y="320"/>
                  </a:lnTo>
                  <a:lnTo>
                    <a:pt x="435" y="314"/>
                  </a:lnTo>
                  <a:lnTo>
                    <a:pt x="470" y="309"/>
                  </a:lnTo>
                  <a:lnTo>
                    <a:pt x="504" y="301"/>
                  </a:lnTo>
                  <a:lnTo>
                    <a:pt x="539" y="293"/>
                  </a:lnTo>
                  <a:lnTo>
                    <a:pt x="572" y="286"/>
                  </a:lnTo>
                  <a:lnTo>
                    <a:pt x="604" y="278"/>
                  </a:lnTo>
                  <a:lnTo>
                    <a:pt x="635" y="268"/>
                  </a:lnTo>
                  <a:lnTo>
                    <a:pt x="666" y="261"/>
                  </a:lnTo>
                  <a:lnTo>
                    <a:pt x="729" y="241"/>
                  </a:lnTo>
                  <a:lnTo>
                    <a:pt x="790" y="220"/>
                  </a:lnTo>
                  <a:lnTo>
                    <a:pt x="852" y="199"/>
                  </a:lnTo>
                  <a:lnTo>
                    <a:pt x="913" y="174"/>
                  </a:lnTo>
                  <a:lnTo>
                    <a:pt x="944" y="163"/>
                  </a:lnTo>
                  <a:lnTo>
                    <a:pt x="975" y="149"/>
                  </a:lnTo>
                  <a:lnTo>
                    <a:pt x="1004" y="136"/>
                  </a:lnTo>
                  <a:lnTo>
                    <a:pt x="1034" y="121"/>
                  </a:lnTo>
                  <a:lnTo>
                    <a:pt x="1063" y="107"/>
                  </a:lnTo>
                  <a:lnTo>
                    <a:pt x="1094" y="92"/>
                  </a:lnTo>
                  <a:lnTo>
                    <a:pt x="1123" y="76"/>
                  </a:lnTo>
                  <a:lnTo>
                    <a:pt x="1151" y="59"/>
                  </a:lnTo>
                  <a:lnTo>
                    <a:pt x="1163" y="51"/>
                  </a:lnTo>
                  <a:lnTo>
                    <a:pt x="1176" y="46"/>
                  </a:lnTo>
                  <a:lnTo>
                    <a:pt x="1188" y="38"/>
                  </a:lnTo>
                  <a:lnTo>
                    <a:pt x="1197" y="32"/>
                  </a:lnTo>
                  <a:lnTo>
                    <a:pt x="1209" y="26"/>
                  </a:lnTo>
                  <a:lnTo>
                    <a:pt x="1219" y="23"/>
                  </a:lnTo>
                  <a:lnTo>
                    <a:pt x="1228" y="17"/>
                  </a:lnTo>
                  <a:lnTo>
                    <a:pt x="1236" y="13"/>
                  </a:lnTo>
                  <a:lnTo>
                    <a:pt x="1253" y="7"/>
                  </a:lnTo>
                  <a:lnTo>
                    <a:pt x="1268" y="1"/>
                  </a:lnTo>
                  <a:lnTo>
                    <a:pt x="1282" y="0"/>
                  </a:lnTo>
                  <a:lnTo>
                    <a:pt x="1295" y="0"/>
                  </a:lnTo>
                  <a:lnTo>
                    <a:pt x="129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4161445" y="4161197"/>
              <a:ext cx="910065" cy="174165"/>
            </a:xfrm>
            <a:custGeom>
              <a:avLst/>
              <a:gdLst/>
              <a:ahLst/>
              <a:cxnLst>
                <a:cxn ang="0">
                  <a:pos x="2667" y="1"/>
                </a:cxn>
                <a:cxn ang="0">
                  <a:pos x="2703" y="11"/>
                </a:cxn>
                <a:cxn ang="0">
                  <a:pos x="2757" y="28"/>
                </a:cxn>
                <a:cxn ang="0">
                  <a:pos x="2830" y="57"/>
                </a:cxn>
                <a:cxn ang="0">
                  <a:pos x="2922" y="117"/>
                </a:cxn>
                <a:cxn ang="0">
                  <a:pos x="2995" y="178"/>
                </a:cxn>
                <a:cxn ang="0">
                  <a:pos x="3041" y="228"/>
                </a:cxn>
                <a:cxn ang="0">
                  <a:pos x="3060" y="272"/>
                </a:cxn>
                <a:cxn ang="0">
                  <a:pos x="3051" y="305"/>
                </a:cxn>
                <a:cxn ang="0">
                  <a:pos x="3018" y="330"/>
                </a:cxn>
                <a:cxn ang="0">
                  <a:pos x="2962" y="349"/>
                </a:cxn>
                <a:cxn ang="0">
                  <a:pos x="2886" y="358"/>
                </a:cxn>
                <a:cxn ang="0">
                  <a:pos x="2651" y="370"/>
                </a:cxn>
                <a:cxn ang="0">
                  <a:pos x="2354" y="391"/>
                </a:cxn>
                <a:cxn ang="0">
                  <a:pos x="2039" y="418"/>
                </a:cxn>
                <a:cxn ang="0">
                  <a:pos x="1705" y="456"/>
                </a:cxn>
                <a:cxn ang="0">
                  <a:pos x="1486" y="485"/>
                </a:cxn>
                <a:cxn ang="0">
                  <a:pos x="1373" y="502"/>
                </a:cxn>
                <a:cxn ang="0">
                  <a:pos x="1252" y="522"/>
                </a:cxn>
                <a:cxn ang="0">
                  <a:pos x="1121" y="545"/>
                </a:cxn>
                <a:cxn ang="0">
                  <a:pos x="985" y="570"/>
                </a:cxn>
                <a:cxn ang="0">
                  <a:pos x="839" y="598"/>
                </a:cxn>
                <a:cxn ang="0">
                  <a:pos x="688" y="629"/>
                </a:cxn>
                <a:cxn ang="0">
                  <a:pos x="551" y="660"/>
                </a:cxn>
                <a:cxn ang="0">
                  <a:pos x="499" y="671"/>
                </a:cxn>
                <a:cxn ang="0">
                  <a:pos x="455" y="679"/>
                </a:cxn>
                <a:cxn ang="0">
                  <a:pos x="426" y="683"/>
                </a:cxn>
                <a:cxn ang="0">
                  <a:pos x="394" y="683"/>
                </a:cxn>
                <a:cxn ang="0">
                  <a:pos x="329" y="675"/>
                </a:cxn>
                <a:cxn ang="0">
                  <a:pos x="263" y="658"/>
                </a:cxn>
                <a:cxn ang="0">
                  <a:pos x="198" y="633"/>
                </a:cxn>
                <a:cxn ang="0">
                  <a:pos x="131" y="600"/>
                </a:cxn>
                <a:cxn ang="0">
                  <a:pos x="71" y="566"/>
                </a:cxn>
                <a:cxn ang="0">
                  <a:pos x="29" y="535"/>
                </a:cxn>
                <a:cxn ang="0">
                  <a:pos x="6" y="504"/>
                </a:cxn>
                <a:cxn ang="0">
                  <a:pos x="0" y="477"/>
                </a:cxn>
                <a:cxn ang="0">
                  <a:pos x="12" y="464"/>
                </a:cxn>
                <a:cxn ang="0">
                  <a:pos x="37" y="451"/>
                </a:cxn>
                <a:cxn ang="0">
                  <a:pos x="75" y="439"/>
                </a:cxn>
                <a:cxn ang="0">
                  <a:pos x="275" y="403"/>
                </a:cxn>
                <a:cxn ang="0">
                  <a:pos x="889" y="310"/>
                </a:cxn>
                <a:cxn ang="0">
                  <a:pos x="1446" y="222"/>
                </a:cxn>
                <a:cxn ang="0">
                  <a:pos x="1943" y="138"/>
                </a:cxn>
                <a:cxn ang="0">
                  <a:pos x="2313" y="63"/>
                </a:cxn>
                <a:cxn ang="0">
                  <a:pos x="2438" y="34"/>
                </a:cxn>
                <a:cxn ang="0">
                  <a:pos x="2538" y="13"/>
                </a:cxn>
                <a:cxn ang="0">
                  <a:pos x="2611" y="1"/>
                </a:cxn>
                <a:cxn ang="0">
                  <a:pos x="2651" y="0"/>
                </a:cxn>
              </a:cxnLst>
              <a:rect l="0" t="0" r="r" b="b"/>
              <a:pathLst>
                <a:path w="3062" h="683">
                  <a:moveTo>
                    <a:pt x="2651" y="0"/>
                  </a:moveTo>
                  <a:lnTo>
                    <a:pt x="2655" y="0"/>
                  </a:lnTo>
                  <a:lnTo>
                    <a:pt x="2659" y="0"/>
                  </a:lnTo>
                  <a:lnTo>
                    <a:pt x="2667" y="1"/>
                  </a:lnTo>
                  <a:lnTo>
                    <a:pt x="2674" y="1"/>
                  </a:lnTo>
                  <a:lnTo>
                    <a:pt x="2682" y="5"/>
                  </a:lnTo>
                  <a:lnTo>
                    <a:pt x="2692" y="7"/>
                  </a:lnTo>
                  <a:lnTo>
                    <a:pt x="2703" y="11"/>
                  </a:lnTo>
                  <a:lnTo>
                    <a:pt x="2715" y="15"/>
                  </a:lnTo>
                  <a:lnTo>
                    <a:pt x="2728" y="19"/>
                  </a:lnTo>
                  <a:lnTo>
                    <a:pt x="2743" y="23"/>
                  </a:lnTo>
                  <a:lnTo>
                    <a:pt x="2757" y="28"/>
                  </a:lnTo>
                  <a:lnTo>
                    <a:pt x="2774" y="34"/>
                  </a:lnTo>
                  <a:lnTo>
                    <a:pt x="2791" y="42"/>
                  </a:lnTo>
                  <a:lnTo>
                    <a:pt x="2811" y="49"/>
                  </a:lnTo>
                  <a:lnTo>
                    <a:pt x="2830" y="57"/>
                  </a:lnTo>
                  <a:lnTo>
                    <a:pt x="2849" y="65"/>
                  </a:lnTo>
                  <a:lnTo>
                    <a:pt x="2876" y="82"/>
                  </a:lnTo>
                  <a:lnTo>
                    <a:pt x="2899" y="99"/>
                  </a:lnTo>
                  <a:lnTo>
                    <a:pt x="2922" y="117"/>
                  </a:lnTo>
                  <a:lnTo>
                    <a:pt x="2943" y="132"/>
                  </a:lnTo>
                  <a:lnTo>
                    <a:pt x="2962" y="147"/>
                  </a:lnTo>
                  <a:lnTo>
                    <a:pt x="2980" y="163"/>
                  </a:lnTo>
                  <a:lnTo>
                    <a:pt x="2995" y="178"/>
                  </a:lnTo>
                  <a:lnTo>
                    <a:pt x="3008" y="191"/>
                  </a:lnTo>
                  <a:lnTo>
                    <a:pt x="3022" y="205"/>
                  </a:lnTo>
                  <a:lnTo>
                    <a:pt x="3031" y="216"/>
                  </a:lnTo>
                  <a:lnTo>
                    <a:pt x="3041" y="228"/>
                  </a:lnTo>
                  <a:lnTo>
                    <a:pt x="3049" y="239"/>
                  </a:lnTo>
                  <a:lnTo>
                    <a:pt x="3054" y="251"/>
                  </a:lnTo>
                  <a:lnTo>
                    <a:pt x="3058" y="261"/>
                  </a:lnTo>
                  <a:lnTo>
                    <a:pt x="3060" y="272"/>
                  </a:lnTo>
                  <a:lnTo>
                    <a:pt x="3062" y="280"/>
                  </a:lnTo>
                  <a:lnTo>
                    <a:pt x="3060" y="289"/>
                  </a:lnTo>
                  <a:lnTo>
                    <a:pt x="3056" y="297"/>
                  </a:lnTo>
                  <a:lnTo>
                    <a:pt x="3051" y="305"/>
                  </a:lnTo>
                  <a:lnTo>
                    <a:pt x="3045" y="312"/>
                  </a:lnTo>
                  <a:lnTo>
                    <a:pt x="3037" y="318"/>
                  </a:lnTo>
                  <a:lnTo>
                    <a:pt x="3028" y="324"/>
                  </a:lnTo>
                  <a:lnTo>
                    <a:pt x="3018" y="330"/>
                  </a:lnTo>
                  <a:lnTo>
                    <a:pt x="3006" y="335"/>
                  </a:lnTo>
                  <a:lnTo>
                    <a:pt x="2993" y="341"/>
                  </a:lnTo>
                  <a:lnTo>
                    <a:pt x="2978" y="345"/>
                  </a:lnTo>
                  <a:lnTo>
                    <a:pt x="2962" y="349"/>
                  </a:lnTo>
                  <a:lnTo>
                    <a:pt x="2945" y="353"/>
                  </a:lnTo>
                  <a:lnTo>
                    <a:pt x="2926" y="355"/>
                  </a:lnTo>
                  <a:lnTo>
                    <a:pt x="2907" y="357"/>
                  </a:lnTo>
                  <a:lnTo>
                    <a:pt x="2886" y="358"/>
                  </a:lnTo>
                  <a:lnTo>
                    <a:pt x="2863" y="360"/>
                  </a:lnTo>
                  <a:lnTo>
                    <a:pt x="2793" y="364"/>
                  </a:lnTo>
                  <a:lnTo>
                    <a:pt x="2722" y="366"/>
                  </a:lnTo>
                  <a:lnTo>
                    <a:pt x="2651" y="370"/>
                  </a:lnTo>
                  <a:lnTo>
                    <a:pt x="2578" y="374"/>
                  </a:lnTo>
                  <a:lnTo>
                    <a:pt x="2505" y="380"/>
                  </a:lnTo>
                  <a:lnTo>
                    <a:pt x="2431" y="385"/>
                  </a:lnTo>
                  <a:lnTo>
                    <a:pt x="2354" y="391"/>
                  </a:lnTo>
                  <a:lnTo>
                    <a:pt x="2277" y="397"/>
                  </a:lnTo>
                  <a:lnTo>
                    <a:pt x="2198" y="403"/>
                  </a:lnTo>
                  <a:lnTo>
                    <a:pt x="2120" y="410"/>
                  </a:lnTo>
                  <a:lnTo>
                    <a:pt x="2039" y="418"/>
                  </a:lnTo>
                  <a:lnTo>
                    <a:pt x="1958" y="428"/>
                  </a:lnTo>
                  <a:lnTo>
                    <a:pt x="1874" y="437"/>
                  </a:lnTo>
                  <a:lnTo>
                    <a:pt x="1789" y="447"/>
                  </a:lnTo>
                  <a:lnTo>
                    <a:pt x="1705" y="456"/>
                  </a:lnTo>
                  <a:lnTo>
                    <a:pt x="1619" y="468"/>
                  </a:lnTo>
                  <a:lnTo>
                    <a:pt x="1567" y="476"/>
                  </a:lnTo>
                  <a:lnTo>
                    <a:pt x="1513" y="481"/>
                  </a:lnTo>
                  <a:lnTo>
                    <a:pt x="1486" y="485"/>
                  </a:lnTo>
                  <a:lnTo>
                    <a:pt x="1459" y="489"/>
                  </a:lnTo>
                  <a:lnTo>
                    <a:pt x="1430" y="495"/>
                  </a:lnTo>
                  <a:lnTo>
                    <a:pt x="1402" y="499"/>
                  </a:lnTo>
                  <a:lnTo>
                    <a:pt x="1373" y="502"/>
                  </a:lnTo>
                  <a:lnTo>
                    <a:pt x="1344" y="508"/>
                  </a:lnTo>
                  <a:lnTo>
                    <a:pt x="1313" y="512"/>
                  </a:lnTo>
                  <a:lnTo>
                    <a:pt x="1283" y="518"/>
                  </a:lnTo>
                  <a:lnTo>
                    <a:pt x="1252" y="522"/>
                  </a:lnTo>
                  <a:lnTo>
                    <a:pt x="1219" y="527"/>
                  </a:lnTo>
                  <a:lnTo>
                    <a:pt x="1187" y="533"/>
                  </a:lnTo>
                  <a:lnTo>
                    <a:pt x="1156" y="539"/>
                  </a:lnTo>
                  <a:lnTo>
                    <a:pt x="1121" y="545"/>
                  </a:lnTo>
                  <a:lnTo>
                    <a:pt x="1089" y="550"/>
                  </a:lnTo>
                  <a:lnTo>
                    <a:pt x="1054" y="556"/>
                  </a:lnTo>
                  <a:lnTo>
                    <a:pt x="1020" y="564"/>
                  </a:lnTo>
                  <a:lnTo>
                    <a:pt x="985" y="570"/>
                  </a:lnTo>
                  <a:lnTo>
                    <a:pt x="949" y="577"/>
                  </a:lnTo>
                  <a:lnTo>
                    <a:pt x="914" y="583"/>
                  </a:lnTo>
                  <a:lnTo>
                    <a:pt x="878" y="591"/>
                  </a:lnTo>
                  <a:lnTo>
                    <a:pt x="839" y="598"/>
                  </a:lnTo>
                  <a:lnTo>
                    <a:pt x="803" y="606"/>
                  </a:lnTo>
                  <a:lnTo>
                    <a:pt x="764" y="614"/>
                  </a:lnTo>
                  <a:lnTo>
                    <a:pt x="726" y="621"/>
                  </a:lnTo>
                  <a:lnTo>
                    <a:pt x="688" y="629"/>
                  </a:lnTo>
                  <a:lnTo>
                    <a:pt x="647" y="639"/>
                  </a:lnTo>
                  <a:lnTo>
                    <a:pt x="607" y="646"/>
                  </a:lnTo>
                  <a:lnTo>
                    <a:pt x="567" y="656"/>
                  </a:lnTo>
                  <a:lnTo>
                    <a:pt x="551" y="660"/>
                  </a:lnTo>
                  <a:lnTo>
                    <a:pt x="538" y="664"/>
                  </a:lnTo>
                  <a:lnTo>
                    <a:pt x="524" y="666"/>
                  </a:lnTo>
                  <a:lnTo>
                    <a:pt x="511" y="669"/>
                  </a:lnTo>
                  <a:lnTo>
                    <a:pt x="499" y="671"/>
                  </a:lnTo>
                  <a:lnTo>
                    <a:pt x="488" y="673"/>
                  </a:lnTo>
                  <a:lnTo>
                    <a:pt x="476" y="675"/>
                  </a:lnTo>
                  <a:lnTo>
                    <a:pt x="465" y="677"/>
                  </a:lnTo>
                  <a:lnTo>
                    <a:pt x="455" y="679"/>
                  </a:lnTo>
                  <a:lnTo>
                    <a:pt x="448" y="679"/>
                  </a:lnTo>
                  <a:lnTo>
                    <a:pt x="440" y="681"/>
                  </a:lnTo>
                  <a:lnTo>
                    <a:pt x="432" y="681"/>
                  </a:lnTo>
                  <a:lnTo>
                    <a:pt x="426" y="683"/>
                  </a:lnTo>
                  <a:lnTo>
                    <a:pt x="421" y="683"/>
                  </a:lnTo>
                  <a:lnTo>
                    <a:pt x="415" y="683"/>
                  </a:lnTo>
                  <a:lnTo>
                    <a:pt x="411" y="683"/>
                  </a:lnTo>
                  <a:lnTo>
                    <a:pt x="394" y="683"/>
                  </a:lnTo>
                  <a:lnTo>
                    <a:pt x="379" y="681"/>
                  </a:lnTo>
                  <a:lnTo>
                    <a:pt x="361" y="681"/>
                  </a:lnTo>
                  <a:lnTo>
                    <a:pt x="346" y="677"/>
                  </a:lnTo>
                  <a:lnTo>
                    <a:pt x="329" y="675"/>
                  </a:lnTo>
                  <a:lnTo>
                    <a:pt x="313" y="671"/>
                  </a:lnTo>
                  <a:lnTo>
                    <a:pt x="296" y="668"/>
                  </a:lnTo>
                  <a:lnTo>
                    <a:pt x="281" y="664"/>
                  </a:lnTo>
                  <a:lnTo>
                    <a:pt x="263" y="658"/>
                  </a:lnTo>
                  <a:lnTo>
                    <a:pt x="248" y="654"/>
                  </a:lnTo>
                  <a:lnTo>
                    <a:pt x="231" y="646"/>
                  </a:lnTo>
                  <a:lnTo>
                    <a:pt x="215" y="641"/>
                  </a:lnTo>
                  <a:lnTo>
                    <a:pt x="198" y="633"/>
                  </a:lnTo>
                  <a:lnTo>
                    <a:pt x="183" y="625"/>
                  </a:lnTo>
                  <a:lnTo>
                    <a:pt x="165" y="618"/>
                  </a:lnTo>
                  <a:lnTo>
                    <a:pt x="150" y="610"/>
                  </a:lnTo>
                  <a:lnTo>
                    <a:pt x="131" y="600"/>
                  </a:lnTo>
                  <a:lnTo>
                    <a:pt x="116" y="591"/>
                  </a:lnTo>
                  <a:lnTo>
                    <a:pt x="98" y="583"/>
                  </a:lnTo>
                  <a:lnTo>
                    <a:pt x="85" y="575"/>
                  </a:lnTo>
                  <a:lnTo>
                    <a:pt x="71" y="566"/>
                  </a:lnTo>
                  <a:lnTo>
                    <a:pt x="60" y="558"/>
                  </a:lnTo>
                  <a:lnTo>
                    <a:pt x="48" y="550"/>
                  </a:lnTo>
                  <a:lnTo>
                    <a:pt x="39" y="543"/>
                  </a:lnTo>
                  <a:lnTo>
                    <a:pt x="29" y="535"/>
                  </a:lnTo>
                  <a:lnTo>
                    <a:pt x="21" y="527"/>
                  </a:lnTo>
                  <a:lnTo>
                    <a:pt x="16" y="520"/>
                  </a:lnTo>
                  <a:lnTo>
                    <a:pt x="10" y="512"/>
                  </a:lnTo>
                  <a:lnTo>
                    <a:pt x="6" y="504"/>
                  </a:lnTo>
                  <a:lnTo>
                    <a:pt x="2" y="497"/>
                  </a:lnTo>
                  <a:lnTo>
                    <a:pt x="0" y="489"/>
                  </a:lnTo>
                  <a:lnTo>
                    <a:pt x="0" y="481"/>
                  </a:lnTo>
                  <a:lnTo>
                    <a:pt x="0" y="477"/>
                  </a:lnTo>
                  <a:lnTo>
                    <a:pt x="2" y="474"/>
                  </a:lnTo>
                  <a:lnTo>
                    <a:pt x="4" y="470"/>
                  </a:lnTo>
                  <a:lnTo>
                    <a:pt x="8" y="468"/>
                  </a:lnTo>
                  <a:lnTo>
                    <a:pt x="12" y="464"/>
                  </a:lnTo>
                  <a:lnTo>
                    <a:pt x="16" y="460"/>
                  </a:lnTo>
                  <a:lnTo>
                    <a:pt x="21" y="458"/>
                  </a:lnTo>
                  <a:lnTo>
                    <a:pt x="29" y="454"/>
                  </a:lnTo>
                  <a:lnTo>
                    <a:pt x="37" y="451"/>
                  </a:lnTo>
                  <a:lnTo>
                    <a:pt x="44" y="449"/>
                  </a:lnTo>
                  <a:lnTo>
                    <a:pt x="54" y="445"/>
                  </a:lnTo>
                  <a:lnTo>
                    <a:pt x="64" y="441"/>
                  </a:lnTo>
                  <a:lnTo>
                    <a:pt x="75" y="439"/>
                  </a:lnTo>
                  <a:lnTo>
                    <a:pt x="87" y="435"/>
                  </a:lnTo>
                  <a:lnTo>
                    <a:pt x="98" y="431"/>
                  </a:lnTo>
                  <a:lnTo>
                    <a:pt x="114" y="428"/>
                  </a:lnTo>
                  <a:lnTo>
                    <a:pt x="275" y="403"/>
                  </a:lnTo>
                  <a:lnTo>
                    <a:pt x="434" y="380"/>
                  </a:lnTo>
                  <a:lnTo>
                    <a:pt x="590" y="357"/>
                  </a:lnTo>
                  <a:lnTo>
                    <a:pt x="741" y="334"/>
                  </a:lnTo>
                  <a:lnTo>
                    <a:pt x="889" y="310"/>
                  </a:lnTo>
                  <a:lnTo>
                    <a:pt x="1033" y="289"/>
                  </a:lnTo>
                  <a:lnTo>
                    <a:pt x="1175" y="266"/>
                  </a:lnTo>
                  <a:lnTo>
                    <a:pt x="1311" y="245"/>
                  </a:lnTo>
                  <a:lnTo>
                    <a:pt x="1446" y="222"/>
                  </a:lnTo>
                  <a:lnTo>
                    <a:pt x="1574" y="201"/>
                  </a:lnTo>
                  <a:lnTo>
                    <a:pt x="1701" y="180"/>
                  </a:lnTo>
                  <a:lnTo>
                    <a:pt x="1824" y="159"/>
                  </a:lnTo>
                  <a:lnTo>
                    <a:pt x="1943" y="138"/>
                  </a:lnTo>
                  <a:lnTo>
                    <a:pt x="2058" y="115"/>
                  </a:lnTo>
                  <a:lnTo>
                    <a:pt x="2170" y="94"/>
                  </a:lnTo>
                  <a:lnTo>
                    <a:pt x="2277" y="72"/>
                  </a:lnTo>
                  <a:lnTo>
                    <a:pt x="2313" y="63"/>
                  </a:lnTo>
                  <a:lnTo>
                    <a:pt x="2346" y="55"/>
                  </a:lnTo>
                  <a:lnTo>
                    <a:pt x="2379" y="48"/>
                  </a:lnTo>
                  <a:lnTo>
                    <a:pt x="2409" y="40"/>
                  </a:lnTo>
                  <a:lnTo>
                    <a:pt x="2438" y="34"/>
                  </a:lnTo>
                  <a:lnTo>
                    <a:pt x="2465" y="28"/>
                  </a:lnTo>
                  <a:lnTo>
                    <a:pt x="2492" y="23"/>
                  </a:lnTo>
                  <a:lnTo>
                    <a:pt x="2515" y="17"/>
                  </a:lnTo>
                  <a:lnTo>
                    <a:pt x="2538" y="13"/>
                  </a:lnTo>
                  <a:lnTo>
                    <a:pt x="2559" y="9"/>
                  </a:lnTo>
                  <a:lnTo>
                    <a:pt x="2578" y="5"/>
                  </a:lnTo>
                  <a:lnTo>
                    <a:pt x="2596" y="3"/>
                  </a:lnTo>
                  <a:lnTo>
                    <a:pt x="2611" y="1"/>
                  </a:lnTo>
                  <a:lnTo>
                    <a:pt x="2626" y="0"/>
                  </a:lnTo>
                  <a:lnTo>
                    <a:pt x="2640" y="0"/>
                  </a:lnTo>
                  <a:lnTo>
                    <a:pt x="2651" y="0"/>
                  </a:lnTo>
                  <a:lnTo>
                    <a:pt x="265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14600" y="1371600"/>
            <a:ext cx="702016" cy="396199"/>
            <a:chOff x="4206027" y="4275779"/>
            <a:chExt cx="702016" cy="396199"/>
          </a:xfrm>
          <a:solidFill>
            <a:srgbClr val="FF0000"/>
          </a:solidFill>
        </p:grpSpPr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4206027" y="4275779"/>
              <a:ext cx="310885" cy="396199"/>
            </a:xfrm>
            <a:custGeom>
              <a:avLst/>
              <a:gdLst/>
              <a:ahLst/>
              <a:cxnLst>
                <a:cxn ang="0">
                  <a:pos x="691" y="0"/>
                </a:cxn>
                <a:cxn ang="0">
                  <a:pos x="728" y="9"/>
                </a:cxn>
                <a:cxn ang="0">
                  <a:pos x="770" y="23"/>
                </a:cxn>
                <a:cxn ang="0">
                  <a:pos x="822" y="46"/>
                </a:cxn>
                <a:cxn ang="0">
                  <a:pos x="877" y="76"/>
                </a:cxn>
                <a:cxn ang="0">
                  <a:pos x="937" y="113"/>
                </a:cxn>
                <a:cxn ang="0">
                  <a:pos x="977" y="151"/>
                </a:cxn>
                <a:cxn ang="0">
                  <a:pos x="1010" y="186"/>
                </a:cxn>
                <a:cxn ang="0">
                  <a:pos x="1031" y="217"/>
                </a:cxn>
                <a:cxn ang="0">
                  <a:pos x="1042" y="243"/>
                </a:cxn>
                <a:cxn ang="0">
                  <a:pos x="1044" y="268"/>
                </a:cxn>
                <a:cxn ang="0">
                  <a:pos x="1042" y="297"/>
                </a:cxn>
                <a:cxn ang="0">
                  <a:pos x="1035" y="328"/>
                </a:cxn>
                <a:cxn ang="0">
                  <a:pos x="1004" y="376"/>
                </a:cxn>
                <a:cxn ang="0">
                  <a:pos x="943" y="462"/>
                </a:cxn>
                <a:cxn ang="0">
                  <a:pos x="885" y="545"/>
                </a:cxn>
                <a:cxn ang="0">
                  <a:pos x="833" y="626"/>
                </a:cxn>
                <a:cxn ang="0">
                  <a:pos x="787" y="704"/>
                </a:cxn>
                <a:cxn ang="0">
                  <a:pos x="747" y="777"/>
                </a:cxn>
                <a:cxn ang="0">
                  <a:pos x="685" y="885"/>
                </a:cxn>
                <a:cxn ang="0">
                  <a:pos x="624" y="986"/>
                </a:cxn>
                <a:cxn ang="0">
                  <a:pos x="559" y="1084"/>
                </a:cxn>
                <a:cxn ang="0">
                  <a:pos x="491" y="1175"/>
                </a:cxn>
                <a:cxn ang="0">
                  <a:pos x="426" y="1261"/>
                </a:cxn>
                <a:cxn ang="0">
                  <a:pos x="342" y="1351"/>
                </a:cxn>
                <a:cxn ang="0">
                  <a:pos x="238" y="1441"/>
                </a:cxn>
                <a:cxn ang="0">
                  <a:pos x="125" y="1522"/>
                </a:cxn>
                <a:cxn ang="0">
                  <a:pos x="92" y="1541"/>
                </a:cxn>
                <a:cxn ang="0">
                  <a:pos x="65" y="1553"/>
                </a:cxn>
                <a:cxn ang="0">
                  <a:pos x="38" y="1555"/>
                </a:cxn>
                <a:cxn ang="0">
                  <a:pos x="14" y="1549"/>
                </a:cxn>
                <a:cxn ang="0">
                  <a:pos x="0" y="1535"/>
                </a:cxn>
                <a:cxn ang="0">
                  <a:pos x="52" y="1445"/>
                </a:cxn>
                <a:cxn ang="0">
                  <a:pos x="125" y="1326"/>
                </a:cxn>
                <a:cxn ang="0">
                  <a:pos x="192" y="1215"/>
                </a:cxn>
                <a:cxn ang="0">
                  <a:pos x="253" y="1111"/>
                </a:cxn>
                <a:cxn ang="0">
                  <a:pos x="309" y="1015"/>
                </a:cxn>
                <a:cxn ang="0">
                  <a:pos x="359" y="925"/>
                </a:cxn>
                <a:cxn ang="0">
                  <a:pos x="403" y="842"/>
                </a:cxn>
                <a:cxn ang="0">
                  <a:pos x="442" y="768"/>
                </a:cxn>
                <a:cxn ang="0">
                  <a:pos x="472" y="698"/>
                </a:cxn>
                <a:cxn ang="0">
                  <a:pos x="497" y="637"/>
                </a:cxn>
                <a:cxn ang="0">
                  <a:pos x="516" y="583"/>
                </a:cxn>
                <a:cxn ang="0">
                  <a:pos x="545" y="503"/>
                </a:cxn>
                <a:cxn ang="0">
                  <a:pos x="570" y="414"/>
                </a:cxn>
                <a:cxn ang="0">
                  <a:pos x="591" y="316"/>
                </a:cxn>
                <a:cxn ang="0">
                  <a:pos x="605" y="211"/>
                </a:cxn>
                <a:cxn ang="0">
                  <a:pos x="614" y="94"/>
                </a:cxn>
                <a:cxn ang="0">
                  <a:pos x="622" y="30"/>
                </a:cxn>
                <a:cxn ang="0">
                  <a:pos x="641" y="7"/>
                </a:cxn>
                <a:cxn ang="0">
                  <a:pos x="672" y="0"/>
                </a:cxn>
              </a:cxnLst>
              <a:rect l="0" t="0" r="r" b="b"/>
              <a:pathLst>
                <a:path w="1046" h="1557">
                  <a:moveTo>
                    <a:pt x="672" y="0"/>
                  </a:moveTo>
                  <a:lnTo>
                    <a:pt x="682" y="0"/>
                  </a:lnTo>
                  <a:lnTo>
                    <a:pt x="691" y="0"/>
                  </a:lnTo>
                  <a:lnTo>
                    <a:pt x="703" y="2"/>
                  </a:lnTo>
                  <a:lnTo>
                    <a:pt x="714" y="5"/>
                  </a:lnTo>
                  <a:lnTo>
                    <a:pt x="728" y="9"/>
                  </a:lnTo>
                  <a:lnTo>
                    <a:pt x="741" y="13"/>
                  </a:lnTo>
                  <a:lnTo>
                    <a:pt x="756" y="17"/>
                  </a:lnTo>
                  <a:lnTo>
                    <a:pt x="770" y="23"/>
                  </a:lnTo>
                  <a:lnTo>
                    <a:pt x="787" y="30"/>
                  </a:lnTo>
                  <a:lnTo>
                    <a:pt x="802" y="38"/>
                  </a:lnTo>
                  <a:lnTo>
                    <a:pt x="822" y="46"/>
                  </a:lnTo>
                  <a:lnTo>
                    <a:pt x="839" y="55"/>
                  </a:lnTo>
                  <a:lnTo>
                    <a:pt x="858" y="65"/>
                  </a:lnTo>
                  <a:lnTo>
                    <a:pt x="877" y="76"/>
                  </a:lnTo>
                  <a:lnTo>
                    <a:pt x="898" y="88"/>
                  </a:lnTo>
                  <a:lnTo>
                    <a:pt x="921" y="100"/>
                  </a:lnTo>
                  <a:lnTo>
                    <a:pt x="937" y="113"/>
                  </a:lnTo>
                  <a:lnTo>
                    <a:pt x="950" y="126"/>
                  </a:lnTo>
                  <a:lnTo>
                    <a:pt x="964" y="140"/>
                  </a:lnTo>
                  <a:lnTo>
                    <a:pt x="977" y="151"/>
                  </a:lnTo>
                  <a:lnTo>
                    <a:pt x="989" y="163"/>
                  </a:lnTo>
                  <a:lnTo>
                    <a:pt x="1000" y="174"/>
                  </a:lnTo>
                  <a:lnTo>
                    <a:pt x="1010" y="186"/>
                  </a:lnTo>
                  <a:lnTo>
                    <a:pt x="1017" y="197"/>
                  </a:lnTo>
                  <a:lnTo>
                    <a:pt x="1025" y="207"/>
                  </a:lnTo>
                  <a:lnTo>
                    <a:pt x="1031" y="217"/>
                  </a:lnTo>
                  <a:lnTo>
                    <a:pt x="1037" y="226"/>
                  </a:lnTo>
                  <a:lnTo>
                    <a:pt x="1041" y="234"/>
                  </a:lnTo>
                  <a:lnTo>
                    <a:pt x="1042" y="243"/>
                  </a:lnTo>
                  <a:lnTo>
                    <a:pt x="1044" y="251"/>
                  </a:lnTo>
                  <a:lnTo>
                    <a:pt x="1046" y="261"/>
                  </a:lnTo>
                  <a:lnTo>
                    <a:pt x="1044" y="268"/>
                  </a:lnTo>
                  <a:lnTo>
                    <a:pt x="1044" y="278"/>
                  </a:lnTo>
                  <a:lnTo>
                    <a:pt x="1044" y="288"/>
                  </a:lnTo>
                  <a:lnTo>
                    <a:pt x="1042" y="297"/>
                  </a:lnTo>
                  <a:lnTo>
                    <a:pt x="1041" y="307"/>
                  </a:lnTo>
                  <a:lnTo>
                    <a:pt x="1037" y="318"/>
                  </a:lnTo>
                  <a:lnTo>
                    <a:pt x="1035" y="328"/>
                  </a:lnTo>
                  <a:lnTo>
                    <a:pt x="1031" y="338"/>
                  </a:lnTo>
                  <a:lnTo>
                    <a:pt x="1027" y="347"/>
                  </a:lnTo>
                  <a:lnTo>
                    <a:pt x="1004" y="376"/>
                  </a:lnTo>
                  <a:lnTo>
                    <a:pt x="983" y="405"/>
                  </a:lnTo>
                  <a:lnTo>
                    <a:pt x="964" y="434"/>
                  </a:lnTo>
                  <a:lnTo>
                    <a:pt x="943" y="462"/>
                  </a:lnTo>
                  <a:lnTo>
                    <a:pt x="923" y="491"/>
                  </a:lnTo>
                  <a:lnTo>
                    <a:pt x="904" y="518"/>
                  </a:lnTo>
                  <a:lnTo>
                    <a:pt x="885" y="545"/>
                  </a:lnTo>
                  <a:lnTo>
                    <a:pt x="868" y="572"/>
                  </a:lnTo>
                  <a:lnTo>
                    <a:pt x="850" y="599"/>
                  </a:lnTo>
                  <a:lnTo>
                    <a:pt x="833" y="626"/>
                  </a:lnTo>
                  <a:lnTo>
                    <a:pt x="818" y="652"/>
                  </a:lnTo>
                  <a:lnTo>
                    <a:pt x="802" y="677"/>
                  </a:lnTo>
                  <a:lnTo>
                    <a:pt x="787" y="704"/>
                  </a:lnTo>
                  <a:lnTo>
                    <a:pt x="774" y="729"/>
                  </a:lnTo>
                  <a:lnTo>
                    <a:pt x="760" y="752"/>
                  </a:lnTo>
                  <a:lnTo>
                    <a:pt x="747" y="777"/>
                  </a:lnTo>
                  <a:lnTo>
                    <a:pt x="726" y="814"/>
                  </a:lnTo>
                  <a:lnTo>
                    <a:pt x="706" y="850"/>
                  </a:lnTo>
                  <a:lnTo>
                    <a:pt x="685" y="885"/>
                  </a:lnTo>
                  <a:lnTo>
                    <a:pt x="666" y="919"/>
                  </a:lnTo>
                  <a:lnTo>
                    <a:pt x="645" y="954"/>
                  </a:lnTo>
                  <a:lnTo>
                    <a:pt x="624" y="986"/>
                  </a:lnTo>
                  <a:lnTo>
                    <a:pt x="601" y="1021"/>
                  </a:lnTo>
                  <a:lnTo>
                    <a:pt x="580" y="1052"/>
                  </a:lnTo>
                  <a:lnTo>
                    <a:pt x="559" y="1084"/>
                  </a:lnTo>
                  <a:lnTo>
                    <a:pt x="536" y="1115"/>
                  </a:lnTo>
                  <a:lnTo>
                    <a:pt x="515" y="1146"/>
                  </a:lnTo>
                  <a:lnTo>
                    <a:pt x="491" y="1175"/>
                  </a:lnTo>
                  <a:lnTo>
                    <a:pt x="470" y="1205"/>
                  </a:lnTo>
                  <a:lnTo>
                    <a:pt x="447" y="1232"/>
                  </a:lnTo>
                  <a:lnTo>
                    <a:pt x="426" y="1261"/>
                  </a:lnTo>
                  <a:lnTo>
                    <a:pt x="405" y="1288"/>
                  </a:lnTo>
                  <a:lnTo>
                    <a:pt x="374" y="1320"/>
                  </a:lnTo>
                  <a:lnTo>
                    <a:pt x="342" y="1351"/>
                  </a:lnTo>
                  <a:lnTo>
                    <a:pt x="307" y="1382"/>
                  </a:lnTo>
                  <a:lnTo>
                    <a:pt x="275" y="1413"/>
                  </a:lnTo>
                  <a:lnTo>
                    <a:pt x="238" y="1441"/>
                  </a:lnTo>
                  <a:lnTo>
                    <a:pt x="202" y="1470"/>
                  </a:lnTo>
                  <a:lnTo>
                    <a:pt x="163" y="1497"/>
                  </a:lnTo>
                  <a:lnTo>
                    <a:pt x="125" y="1522"/>
                  </a:lnTo>
                  <a:lnTo>
                    <a:pt x="113" y="1530"/>
                  </a:lnTo>
                  <a:lnTo>
                    <a:pt x="102" y="1535"/>
                  </a:lnTo>
                  <a:lnTo>
                    <a:pt x="92" y="1541"/>
                  </a:lnTo>
                  <a:lnTo>
                    <a:pt x="83" y="1547"/>
                  </a:lnTo>
                  <a:lnTo>
                    <a:pt x="73" y="1551"/>
                  </a:lnTo>
                  <a:lnTo>
                    <a:pt x="65" y="1553"/>
                  </a:lnTo>
                  <a:lnTo>
                    <a:pt x="58" y="1555"/>
                  </a:lnTo>
                  <a:lnTo>
                    <a:pt x="50" y="1557"/>
                  </a:lnTo>
                  <a:lnTo>
                    <a:pt x="38" y="1555"/>
                  </a:lnTo>
                  <a:lnTo>
                    <a:pt x="29" y="1555"/>
                  </a:lnTo>
                  <a:lnTo>
                    <a:pt x="19" y="1553"/>
                  </a:lnTo>
                  <a:lnTo>
                    <a:pt x="14" y="1549"/>
                  </a:lnTo>
                  <a:lnTo>
                    <a:pt x="8" y="1547"/>
                  </a:lnTo>
                  <a:lnTo>
                    <a:pt x="4" y="1541"/>
                  </a:lnTo>
                  <a:lnTo>
                    <a:pt x="0" y="1535"/>
                  </a:lnTo>
                  <a:lnTo>
                    <a:pt x="0" y="1530"/>
                  </a:lnTo>
                  <a:lnTo>
                    <a:pt x="25" y="1487"/>
                  </a:lnTo>
                  <a:lnTo>
                    <a:pt x="52" y="1445"/>
                  </a:lnTo>
                  <a:lnTo>
                    <a:pt x="77" y="1405"/>
                  </a:lnTo>
                  <a:lnTo>
                    <a:pt x="100" y="1366"/>
                  </a:lnTo>
                  <a:lnTo>
                    <a:pt x="125" y="1326"/>
                  </a:lnTo>
                  <a:lnTo>
                    <a:pt x="148" y="1290"/>
                  </a:lnTo>
                  <a:lnTo>
                    <a:pt x="169" y="1251"/>
                  </a:lnTo>
                  <a:lnTo>
                    <a:pt x="192" y="1215"/>
                  </a:lnTo>
                  <a:lnTo>
                    <a:pt x="213" y="1180"/>
                  </a:lnTo>
                  <a:lnTo>
                    <a:pt x="234" y="1146"/>
                  </a:lnTo>
                  <a:lnTo>
                    <a:pt x="253" y="1111"/>
                  </a:lnTo>
                  <a:lnTo>
                    <a:pt x="273" y="1079"/>
                  </a:lnTo>
                  <a:lnTo>
                    <a:pt x="292" y="1046"/>
                  </a:lnTo>
                  <a:lnTo>
                    <a:pt x="309" y="1015"/>
                  </a:lnTo>
                  <a:lnTo>
                    <a:pt x="326" y="984"/>
                  </a:lnTo>
                  <a:lnTo>
                    <a:pt x="344" y="954"/>
                  </a:lnTo>
                  <a:lnTo>
                    <a:pt x="359" y="925"/>
                  </a:lnTo>
                  <a:lnTo>
                    <a:pt x="374" y="896"/>
                  </a:lnTo>
                  <a:lnTo>
                    <a:pt x="390" y="869"/>
                  </a:lnTo>
                  <a:lnTo>
                    <a:pt x="403" y="842"/>
                  </a:lnTo>
                  <a:lnTo>
                    <a:pt x="417" y="817"/>
                  </a:lnTo>
                  <a:lnTo>
                    <a:pt x="428" y="791"/>
                  </a:lnTo>
                  <a:lnTo>
                    <a:pt x="442" y="768"/>
                  </a:lnTo>
                  <a:lnTo>
                    <a:pt x="451" y="745"/>
                  </a:lnTo>
                  <a:lnTo>
                    <a:pt x="463" y="721"/>
                  </a:lnTo>
                  <a:lnTo>
                    <a:pt x="472" y="698"/>
                  </a:lnTo>
                  <a:lnTo>
                    <a:pt x="482" y="677"/>
                  </a:lnTo>
                  <a:lnTo>
                    <a:pt x="490" y="656"/>
                  </a:lnTo>
                  <a:lnTo>
                    <a:pt x="497" y="637"/>
                  </a:lnTo>
                  <a:lnTo>
                    <a:pt x="505" y="618"/>
                  </a:lnTo>
                  <a:lnTo>
                    <a:pt x="511" y="601"/>
                  </a:lnTo>
                  <a:lnTo>
                    <a:pt x="516" y="583"/>
                  </a:lnTo>
                  <a:lnTo>
                    <a:pt x="526" y="556"/>
                  </a:lnTo>
                  <a:lnTo>
                    <a:pt x="536" y="530"/>
                  </a:lnTo>
                  <a:lnTo>
                    <a:pt x="545" y="503"/>
                  </a:lnTo>
                  <a:lnTo>
                    <a:pt x="555" y="474"/>
                  </a:lnTo>
                  <a:lnTo>
                    <a:pt x="563" y="445"/>
                  </a:lnTo>
                  <a:lnTo>
                    <a:pt x="570" y="414"/>
                  </a:lnTo>
                  <a:lnTo>
                    <a:pt x="578" y="384"/>
                  </a:lnTo>
                  <a:lnTo>
                    <a:pt x="584" y="351"/>
                  </a:lnTo>
                  <a:lnTo>
                    <a:pt x="591" y="316"/>
                  </a:lnTo>
                  <a:lnTo>
                    <a:pt x="595" y="282"/>
                  </a:lnTo>
                  <a:lnTo>
                    <a:pt x="601" y="247"/>
                  </a:lnTo>
                  <a:lnTo>
                    <a:pt x="605" y="211"/>
                  </a:lnTo>
                  <a:lnTo>
                    <a:pt x="609" y="172"/>
                  </a:lnTo>
                  <a:lnTo>
                    <a:pt x="612" y="134"/>
                  </a:lnTo>
                  <a:lnTo>
                    <a:pt x="614" y="94"/>
                  </a:lnTo>
                  <a:lnTo>
                    <a:pt x="616" y="53"/>
                  </a:lnTo>
                  <a:lnTo>
                    <a:pt x="618" y="40"/>
                  </a:lnTo>
                  <a:lnTo>
                    <a:pt x="622" y="30"/>
                  </a:lnTo>
                  <a:lnTo>
                    <a:pt x="628" y="21"/>
                  </a:lnTo>
                  <a:lnTo>
                    <a:pt x="634" y="13"/>
                  </a:lnTo>
                  <a:lnTo>
                    <a:pt x="641" y="7"/>
                  </a:lnTo>
                  <a:lnTo>
                    <a:pt x="651" y="2"/>
                  </a:lnTo>
                  <a:lnTo>
                    <a:pt x="660" y="0"/>
                  </a:lnTo>
                  <a:lnTo>
                    <a:pt x="672" y="0"/>
                  </a:lnTo>
                  <a:lnTo>
                    <a:pt x="672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4361172" y="4426009"/>
              <a:ext cx="546871" cy="131897"/>
            </a:xfrm>
            <a:custGeom>
              <a:avLst/>
              <a:gdLst/>
              <a:ahLst/>
              <a:cxnLst>
                <a:cxn ang="0">
                  <a:pos x="1546" y="4"/>
                </a:cxn>
                <a:cxn ang="0">
                  <a:pos x="1599" y="15"/>
                </a:cxn>
                <a:cxn ang="0">
                  <a:pos x="1659" y="38"/>
                </a:cxn>
                <a:cxn ang="0">
                  <a:pos x="1726" y="71"/>
                </a:cxn>
                <a:cxn ang="0">
                  <a:pos x="1776" y="98"/>
                </a:cxn>
                <a:cxn ang="0">
                  <a:pos x="1810" y="121"/>
                </a:cxn>
                <a:cxn ang="0">
                  <a:pos x="1832" y="148"/>
                </a:cxn>
                <a:cxn ang="0">
                  <a:pos x="1841" y="180"/>
                </a:cxn>
                <a:cxn ang="0">
                  <a:pos x="1837" y="205"/>
                </a:cxn>
                <a:cxn ang="0">
                  <a:pos x="1820" y="228"/>
                </a:cxn>
                <a:cxn ang="0">
                  <a:pos x="1791" y="248"/>
                </a:cxn>
                <a:cxn ang="0">
                  <a:pos x="1749" y="265"/>
                </a:cxn>
                <a:cxn ang="0">
                  <a:pos x="1711" y="278"/>
                </a:cxn>
                <a:cxn ang="0">
                  <a:pos x="1668" y="294"/>
                </a:cxn>
                <a:cxn ang="0">
                  <a:pos x="1617" y="307"/>
                </a:cxn>
                <a:cxn ang="0">
                  <a:pos x="1557" y="324"/>
                </a:cxn>
                <a:cxn ang="0">
                  <a:pos x="1486" y="342"/>
                </a:cxn>
                <a:cxn ang="0">
                  <a:pos x="1407" y="359"/>
                </a:cxn>
                <a:cxn ang="0">
                  <a:pos x="1319" y="378"/>
                </a:cxn>
                <a:cxn ang="0">
                  <a:pos x="1221" y="397"/>
                </a:cxn>
                <a:cxn ang="0">
                  <a:pos x="1081" y="424"/>
                </a:cxn>
                <a:cxn ang="0">
                  <a:pos x="943" y="447"/>
                </a:cxn>
                <a:cxn ang="0">
                  <a:pos x="816" y="468"/>
                </a:cxn>
                <a:cxn ang="0">
                  <a:pos x="703" y="486"/>
                </a:cxn>
                <a:cxn ang="0">
                  <a:pos x="603" y="499"/>
                </a:cxn>
                <a:cxn ang="0">
                  <a:pos x="519" y="509"/>
                </a:cxn>
                <a:cxn ang="0">
                  <a:pos x="446" y="514"/>
                </a:cxn>
                <a:cxn ang="0">
                  <a:pos x="386" y="516"/>
                </a:cxn>
                <a:cxn ang="0">
                  <a:pos x="298" y="514"/>
                </a:cxn>
                <a:cxn ang="0">
                  <a:pos x="213" y="507"/>
                </a:cxn>
                <a:cxn ang="0">
                  <a:pos x="144" y="491"/>
                </a:cxn>
                <a:cxn ang="0">
                  <a:pos x="92" y="470"/>
                </a:cxn>
                <a:cxn ang="0">
                  <a:pos x="54" y="442"/>
                </a:cxn>
                <a:cxn ang="0">
                  <a:pos x="25" y="415"/>
                </a:cxn>
                <a:cxn ang="0">
                  <a:pos x="8" y="388"/>
                </a:cxn>
                <a:cxn ang="0">
                  <a:pos x="0" y="363"/>
                </a:cxn>
                <a:cxn ang="0">
                  <a:pos x="6" y="342"/>
                </a:cxn>
                <a:cxn ang="0">
                  <a:pos x="29" y="328"/>
                </a:cxn>
                <a:cxn ang="0">
                  <a:pos x="71" y="317"/>
                </a:cxn>
                <a:cxn ang="0">
                  <a:pos x="131" y="311"/>
                </a:cxn>
                <a:cxn ang="0">
                  <a:pos x="382" y="275"/>
                </a:cxn>
                <a:cxn ang="0">
                  <a:pos x="578" y="238"/>
                </a:cxn>
                <a:cxn ang="0">
                  <a:pos x="781" y="198"/>
                </a:cxn>
                <a:cxn ang="0">
                  <a:pos x="977" y="154"/>
                </a:cxn>
                <a:cxn ang="0">
                  <a:pos x="1116" y="121"/>
                </a:cxn>
                <a:cxn ang="0">
                  <a:pos x="1240" y="88"/>
                </a:cxn>
                <a:cxn ang="0">
                  <a:pos x="1352" y="54"/>
                </a:cxn>
                <a:cxn ang="0">
                  <a:pos x="1440" y="21"/>
                </a:cxn>
                <a:cxn ang="0">
                  <a:pos x="1490" y="4"/>
                </a:cxn>
                <a:cxn ang="0">
                  <a:pos x="1513" y="0"/>
                </a:cxn>
              </a:cxnLst>
              <a:rect l="0" t="0" r="r" b="b"/>
              <a:pathLst>
                <a:path w="1841" h="518">
                  <a:moveTo>
                    <a:pt x="1513" y="0"/>
                  </a:moveTo>
                  <a:lnTo>
                    <a:pt x="1522" y="0"/>
                  </a:lnTo>
                  <a:lnTo>
                    <a:pt x="1534" y="2"/>
                  </a:lnTo>
                  <a:lnTo>
                    <a:pt x="1546" y="4"/>
                  </a:lnTo>
                  <a:lnTo>
                    <a:pt x="1559" y="6"/>
                  </a:lnTo>
                  <a:lnTo>
                    <a:pt x="1572" y="8"/>
                  </a:lnTo>
                  <a:lnTo>
                    <a:pt x="1586" y="12"/>
                  </a:lnTo>
                  <a:lnTo>
                    <a:pt x="1599" y="15"/>
                  </a:lnTo>
                  <a:lnTo>
                    <a:pt x="1613" y="21"/>
                  </a:lnTo>
                  <a:lnTo>
                    <a:pt x="1628" y="25"/>
                  </a:lnTo>
                  <a:lnTo>
                    <a:pt x="1643" y="31"/>
                  </a:lnTo>
                  <a:lnTo>
                    <a:pt x="1659" y="38"/>
                  </a:lnTo>
                  <a:lnTo>
                    <a:pt x="1674" y="46"/>
                  </a:lnTo>
                  <a:lnTo>
                    <a:pt x="1691" y="54"/>
                  </a:lnTo>
                  <a:lnTo>
                    <a:pt x="1709" y="61"/>
                  </a:lnTo>
                  <a:lnTo>
                    <a:pt x="1726" y="71"/>
                  </a:lnTo>
                  <a:lnTo>
                    <a:pt x="1743" y="81"/>
                  </a:lnTo>
                  <a:lnTo>
                    <a:pt x="1755" y="86"/>
                  </a:lnTo>
                  <a:lnTo>
                    <a:pt x="1766" y="92"/>
                  </a:lnTo>
                  <a:lnTo>
                    <a:pt x="1776" y="98"/>
                  </a:lnTo>
                  <a:lnTo>
                    <a:pt x="1787" y="104"/>
                  </a:lnTo>
                  <a:lnTo>
                    <a:pt x="1795" y="109"/>
                  </a:lnTo>
                  <a:lnTo>
                    <a:pt x="1803" y="115"/>
                  </a:lnTo>
                  <a:lnTo>
                    <a:pt x="1810" y="121"/>
                  </a:lnTo>
                  <a:lnTo>
                    <a:pt x="1818" y="127"/>
                  </a:lnTo>
                  <a:lnTo>
                    <a:pt x="1824" y="134"/>
                  </a:lnTo>
                  <a:lnTo>
                    <a:pt x="1828" y="140"/>
                  </a:lnTo>
                  <a:lnTo>
                    <a:pt x="1832" y="148"/>
                  </a:lnTo>
                  <a:lnTo>
                    <a:pt x="1835" y="156"/>
                  </a:lnTo>
                  <a:lnTo>
                    <a:pt x="1839" y="163"/>
                  </a:lnTo>
                  <a:lnTo>
                    <a:pt x="1841" y="171"/>
                  </a:lnTo>
                  <a:lnTo>
                    <a:pt x="1841" y="180"/>
                  </a:lnTo>
                  <a:lnTo>
                    <a:pt x="1841" y="188"/>
                  </a:lnTo>
                  <a:lnTo>
                    <a:pt x="1841" y="194"/>
                  </a:lnTo>
                  <a:lnTo>
                    <a:pt x="1839" y="200"/>
                  </a:lnTo>
                  <a:lnTo>
                    <a:pt x="1837" y="205"/>
                  </a:lnTo>
                  <a:lnTo>
                    <a:pt x="1835" y="211"/>
                  </a:lnTo>
                  <a:lnTo>
                    <a:pt x="1832" y="217"/>
                  </a:lnTo>
                  <a:lnTo>
                    <a:pt x="1826" y="223"/>
                  </a:lnTo>
                  <a:lnTo>
                    <a:pt x="1820" y="228"/>
                  </a:lnTo>
                  <a:lnTo>
                    <a:pt x="1814" y="234"/>
                  </a:lnTo>
                  <a:lnTo>
                    <a:pt x="1807" y="238"/>
                  </a:lnTo>
                  <a:lnTo>
                    <a:pt x="1799" y="244"/>
                  </a:lnTo>
                  <a:lnTo>
                    <a:pt x="1791" y="248"/>
                  </a:lnTo>
                  <a:lnTo>
                    <a:pt x="1782" y="252"/>
                  </a:lnTo>
                  <a:lnTo>
                    <a:pt x="1772" y="257"/>
                  </a:lnTo>
                  <a:lnTo>
                    <a:pt x="1761" y="261"/>
                  </a:lnTo>
                  <a:lnTo>
                    <a:pt x="1749" y="265"/>
                  </a:lnTo>
                  <a:lnTo>
                    <a:pt x="1736" y="269"/>
                  </a:lnTo>
                  <a:lnTo>
                    <a:pt x="1728" y="273"/>
                  </a:lnTo>
                  <a:lnTo>
                    <a:pt x="1720" y="275"/>
                  </a:lnTo>
                  <a:lnTo>
                    <a:pt x="1711" y="278"/>
                  </a:lnTo>
                  <a:lnTo>
                    <a:pt x="1701" y="282"/>
                  </a:lnTo>
                  <a:lnTo>
                    <a:pt x="1691" y="286"/>
                  </a:lnTo>
                  <a:lnTo>
                    <a:pt x="1680" y="290"/>
                  </a:lnTo>
                  <a:lnTo>
                    <a:pt x="1668" y="294"/>
                  </a:lnTo>
                  <a:lnTo>
                    <a:pt x="1657" y="296"/>
                  </a:lnTo>
                  <a:lnTo>
                    <a:pt x="1643" y="299"/>
                  </a:lnTo>
                  <a:lnTo>
                    <a:pt x="1632" y="303"/>
                  </a:lnTo>
                  <a:lnTo>
                    <a:pt x="1617" y="307"/>
                  </a:lnTo>
                  <a:lnTo>
                    <a:pt x="1603" y="311"/>
                  </a:lnTo>
                  <a:lnTo>
                    <a:pt x="1588" y="317"/>
                  </a:lnTo>
                  <a:lnTo>
                    <a:pt x="1572" y="321"/>
                  </a:lnTo>
                  <a:lnTo>
                    <a:pt x="1557" y="324"/>
                  </a:lnTo>
                  <a:lnTo>
                    <a:pt x="1540" y="328"/>
                  </a:lnTo>
                  <a:lnTo>
                    <a:pt x="1522" y="332"/>
                  </a:lnTo>
                  <a:lnTo>
                    <a:pt x="1505" y="336"/>
                  </a:lnTo>
                  <a:lnTo>
                    <a:pt x="1486" y="342"/>
                  </a:lnTo>
                  <a:lnTo>
                    <a:pt x="1467" y="346"/>
                  </a:lnTo>
                  <a:lnTo>
                    <a:pt x="1448" y="349"/>
                  </a:lnTo>
                  <a:lnTo>
                    <a:pt x="1428" y="355"/>
                  </a:lnTo>
                  <a:lnTo>
                    <a:pt x="1407" y="359"/>
                  </a:lnTo>
                  <a:lnTo>
                    <a:pt x="1386" y="365"/>
                  </a:lnTo>
                  <a:lnTo>
                    <a:pt x="1365" y="369"/>
                  </a:lnTo>
                  <a:lnTo>
                    <a:pt x="1342" y="372"/>
                  </a:lnTo>
                  <a:lnTo>
                    <a:pt x="1319" y="378"/>
                  </a:lnTo>
                  <a:lnTo>
                    <a:pt x="1296" y="384"/>
                  </a:lnTo>
                  <a:lnTo>
                    <a:pt x="1271" y="388"/>
                  </a:lnTo>
                  <a:lnTo>
                    <a:pt x="1246" y="394"/>
                  </a:lnTo>
                  <a:lnTo>
                    <a:pt x="1221" y="397"/>
                  </a:lnTo>
                  <a:lnTo>
                    <a:pt x="1194" y="403"/>
                  </a:lnTo>
                  <a:lnTo>
                    <a:pt x="1156" y="411"/>
                  </a:lnTo>
                  <a:lnTo>
                    <a:pt x="1117" y="417"/>
                  </a:lnTo>
                  <a:lnTo>
                    <a:pt x="1081" y="424"/>
                  </a:lnTo>
                  <a:lnTo>
                    <a:pt x="1044" y="430"/>
                  </a:lnTo>
                  <a:lnTo>
                    <a:pt x="1010" y="436"/>
                  </a:lnTo>
                  <a:lnTo>
                    <a:pt x="975" y="442"/>
                  </a:lnTo>
                  <a:lnTo>
                    <a:pt x="943" y="447"/>
                  </a:lnTo>
                  <a:lnTo>
                    <a:pt x="908" y="453"/>
                  </a:lnTo>
                  <a:lnTo>
                    <a:pt x="877" y="459"/>
                  </a:lnTo>
                  <a:lnTo>
                    <a:pt x="847" y="463"/>
                  </a:lnTo>
                  <a:lnTo>
                    <a:pt x="816" y="468"/>
                  </a:lnTo>
                  <a:lnTo>
                    <a:pt x="785" y="472"/>
                  </a:lnTo>
                  <a:lnTo>
                    <a:pt x="758" y="476"/>
                  </a:lnTo>
                  <a:lnTo>
                    <a:pt x="730" y="482"/>
                  </a:lnTo>
                  <a:lnTo>
                    <a:pt x="703" y="486"/>
                  </a:lnTo>
                  <a:lnTo>
                    <a:pt x="678" y="488"/>
                  </a:lnTo>
                  <a:lnTo>
                    <a:pt x="651" y="491"/>
                  </a:lnTo>
                  <a:lnTo>
                    <a:pt x="628" y="495"/>
                  </a:lnTo>
                  <a:lnTo>
                    <a:pt x="603" y="499"/>
                  </a:lnTo>
                  <a:lnTo>
                    <a:pt x="582" y="501"/>
                  </a:lnTo>
                  <a:lnTo>
                    <a:pt x="559" y="503"/>
                  </a:lnTo>
                  <a:lnTo>
                    <a:pt x="538" y="507"/>
                  </a:lnTo>
                  <a:lnTo>
                    <a:pt x="519" y="509"/>
                  </a:lnTo>
                  <a:lnTo>
                    <a:pt x="499" y="511"/>
                  </a:lnTo>
                  <a:lnTo>
                    <a:pt x="480" y="513"/>
                  </a:lnTo>
                  <a:lnTo>
                    <a:pt x="463" y="513"/>
                  </a:lnTo>
                  <a:lnTo>
                    <a:pt x="446" y="514"/>
                  </a:lnTo>
                  <a:lnTo>
                    <a:pt x="430" y="516"/>
                  </a:lnTo>
                  <a:lnTo>
                    <a:pt x="415" y="516"/>
                  </a:lnTo>
                  <a:lnTo>
                    <a:pt x="399" y="516"/>
                  </a:lnTo>
                  <a:lnTo>
                    <a:pt x="386" y="516"/>
                  </a:lnTo>
                  <a:lnTo>
                    <a:pt x="375" y="518"/>
                  </a:lnTo>
                  <a:lnTo>
                    <a:pt x="348" y="516"/>
                  </a:lnTo>
                  <a:lnTo>
                    <a:pt x="323" y="516"/>
                  </a:lnTo>
                  <a:lnTo>
                    <a:pt x="298" y="514"/>
                  </a:lnTo>
                  <a:lnTo>
                    <a:pt x="275" y="514"/>
                  </a:lnTo>
                  <a:lnTo>
                    <a:pt x="254" y="513"/>
                  </a:lnTo>
                  <a:lnTo>
                    <a:pt x="232" y="509"/>
                  </a:lnTo>
                  <a:lnTo>
                    <a:pt x="213" y="507"/>
                  </a:lnTo>
                  <a:lnTo>
                    <a:pt x="194" y="503"/>
                  </a:lnTo>
                  <a:lnTo>
                    <a:pt x="177" y="499"/>
                  </a:lnTo>
                  <a:lnTo>
                    <a:pt x="161" y="495"/>
                  </a:lnTo>
                  <a:lnTo>
                    <a:pt x="144" y="491"/>
                  </a:lnTo>
                  <a:lnTo>
                    <a:pt x="131" y="486"/>
                  </a:lnTo>
                  <a:lnTo>
                    <a:pt x="117" y="482"/>
                  </a:lnTo>
                  <a:lnTo>
                    <a:pt x="104" y="476"/>
                  </a:lnTo>
                  <a:lnTo>
                    <a:pt x="92" y="470"/>
                  </a:lnTo>
                  <a:lnTo>
                    <a:pt x="81" y="465"/>
                  </a:lnTo>
                  <a:lnTo>
                    <a:pt x="71" y="457"/>
                  </a:lnTo>
                  <a:lnTo>
                    <a:pt x="62" y="449"/>
                  </a:lnTo>
                  <a:lnTo>
                    <a:pt x="54" y="442"/>
                  </a:lnTo>
                  <a:lnTo>
                    <a:pt x="44" y="434"/>
                  </a:lnTo>
                  <a:lnTo>
                    <a:pt x="39" y="428"/>
                  </a:lnTo>
                  <a:lnTo>
                    <a:pt x="31" y="420"/>
                  </a:lnTo>
                  <a:lnTo>
                    <a:pt x="25" y="415"/>
                  </a:lnTo>
                  <a:lnTo>
                    <a:pt x="19" y="407"/>
                  </a:lnTo>
                  <a:lnTo>
                    <a:pt x="16" y="401"/>
                  </a:lnTo>
                  <a:lnTo>
                    <a:pt x="12" y="394"/>
                  </a:lnTo>
                  <a:lnTo>
                    <a:pt x="8" y="388"/>
                  </a:lnTo>
                  <a:lnTo>
                    <a:pt x="6" y="382"/>
                  </a:lnTo>
                  <a:lnTo>
                    <a:pt x="2" y="374"/>
                  </a:lnTo>
                  <a:lnTo>
                    <a:pt x="2" y="369"/>
                  </a:lnTo>
                  <a:lnTo>
                    <a:pt x="0" y="363"/>
                  </a:lnTo>
                  <a:lnTo>
                    <a:pt x="0" y="357"/>
                  </a:lnTo>
                  <a:lnTo>
                    <a:pt x="0" y="351"/>
                  </a:lnTo>
                  <a:lnTo>
                    <a:pt x="2" y="347"/>
                  </a:lnTo>
                  <a:lnTo>
                    <a:pt x="6" y="342"/>
                  </a:lnTo>
                  <a:lnTo>
                    <a:pt x="10" y="338"/>
                  </a:lnTo>
                  <a:lnTo>
                    <a:pt x="16" y="334"/>
                  </a:lnTo>
                  <a:lnTo>
                    <a:pt x="21" y="332"/>
                  </a:lnTo>
                  <a:lnTo>
                    <a:pt x="29" y="328"/>
                  </a:lnTo>
                  <a:lnTo>
                    <a:pt x="37" y="324"/>
                  </a:lnTo>
                  <a:lnTo>
                    <a:pt x="48" y="323"/>
                  </a:lnTo>
                  <a:lnTo>
                    <a:pt x="58" y="321"/>
                  </a:lnTo>
                  <a:lnTo>
                    <a:pt x="71" y="317"/>
                  </a:lnTo>
                  <a:lnTo>
                    <a:pt x="85" y="315"/>
                  </a:lnTo>
                  <a:lnTo>
                    <a:pt x="98" y="313"/>
                  </a:lnTo>
                  <a:lnTo>
                    <a:pt x="115" y="313"/>
                  </a:lnTo>
                  <a:lnTo>
                    <a:pt x="131" y="311"/>
                  </a:lnTo>
                  <a:lnTo>
                    <a:pt x="150" y="309"/>
                  </a:lnTo>
                  <a:lnTo>
                    <a:pt x="242" y="296"/>
                  </a:lnTo>
                  <a:lnTo>
                    <a:pt x="336" y="282"/>
                  </a:lnTo>
                  <a:lnTo>
                    <a:pt x="382" y="275"/>
                  </a:lnTo>
                  <a:lnTo>
                    <a:pt x="430" y="265"/>
                  </a:lnTo>
                  <a:lnTo>
                    <a:pt x="480" y="257"/>
                  </a:lnTo>
                  <a:lnTo>
                    <a:pt x="528" y="248"/>
                  </a:lnTo>
                  <a:lnTo>
                    <a:pt x="578" y="238"/>
                  </a:lnTo>
                  <a:lnTo>
                    <a:pt x="628" y="228"/>
                  </a:lnTo>
                  <a:lnTo>
                    <a:pt x="678" y="219"/>
                  </a:lnTo>
                  <a:lnTo>
                    <a:pt x="730" y="209"/>
                  </a:lnTo>
                  <a:lnTo>
                    <a:pt x="781" y="198"/>
                  </a:lnTo>
                  <a:lnTo>
                    <a:pt x="833" y="186"/>
                  </a:lnTo>
                  <a:lnTo>
                    <a:pt x="887" y="175"/>
                  </a:lnTo>
                  <a:lnTo>
                    <a:pt x="941" y="161"/>
                  </a:lnTo>
                  <a:lnTo>
                    <a:pt x="977" y="154"/>
                  </a:lnTo>
                  <a:lnTo>
                    <a:pt x="1012" y="146"/>
                  </a:lnTo>
                  <a:lnTo>
                    <a:pt x="1048" y="138"/>
                  </a:lnTo>
                  <a:lnTo>
                    <a:pt x="1083" y="131"/>
                  </a:lnTo>
                  <a:lnTo>
                    <a:pt x="1116" y="121"/>
                  </a:lnTo>
                  <a:lnTo>
                    <a:pt x="1148" y="113"/>
                  </a:lnTo>
                  <a:lnTo>
                    <a:pt x="1179" y="106"/>
                  </a:lnTo>
                  <a:lnTo>
                    <a:pt x="1210" y="96"/>
                  </a:lnTo>
                  <a:lnTo>
                    <a:pt x="1240" y="88"/>
                  </a:lnTo>
                  <a:lnTo>
                    <a:pt x="1269" y="81"/>
                  </a:lnTo>
                  <a:lnTo>
                    <a:pt x="1298" y="71"/>
                  </a:lnTo>
                  <a:lnTo>
                    <a:pt x="1325" y="63"/>
                  </a:lnTo>
                  <a:lnTo>
                    <a:pt x="1352" y="54"/>
                  </a:lnTo>
                  <a:lnTo>
                    <a:pt x="1377" y="46"/>
                  </a:lnTo>
                  <a:lnTo>
                    <a:pt x="1402" y="37"/>
                  </a:lnTo>
                  <a:lnTo>
                    <a:pt x="1425" y="27"/>
                  </a:lnTo>
                  <a:lnTo>
                    <a:pt x="1440" y="21"/>
                  </a:lnTo>
                  <a:lnTo>
                    <a:pt x="1455" y="15"/>
                  </a:lnTo>
                  <a:lnTo>
                    <a:pt x="1469" y="10"/>
                  </a:lnTo>
                  <a:lnTo>
                    <a:pt x="1480" y="6"/>
                  </a:lnTo>
                  <a:lnTo>
                    <a:pt x="1490" y="4"/>
                  </a:lnTo>
                  <a:lnTo>
                    <a:pt x="1499" y="2"/>
                  </a:lnTo>
                  <a:lnTo>
                    <a:pt x="1507" y="0"/>
                  </a:lnTo>
                  <a:lnTo>
                    <a:pt x="1513" y="0"/>
                  </a:lnTo>
                  <a:lnTo>
                    <a:pt x="1513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43000" y="1676400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2120293"/>
      </p:ext>
    </p:ext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35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57600" y="1981200"/>
            <a:ext cx="22860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多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时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8862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时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空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15240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时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514600"/>
            <a:ext cx="24384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时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间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表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3962400"/>
            <a:ext cx="25146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等候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49530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时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词语练习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说一说</a:t>
            </a:r>
            <a:r>
              <a:rPr lang="en-US" altLang="zh-TW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时</a:t>
            </a:r>
            <a:r>
              <a:rPr lang="en-US" altLang="zh-TW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候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57912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有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时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候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8800" y="59436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时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8382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定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时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11430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候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车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05200" y="51054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候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29718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同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时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36576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全天候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600" y="22860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火候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7000" y="48006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这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时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候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10400" y="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老师挑词语来做活动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277631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15" grpId="0" animBg="1"/>
      <p:bldP spid="26" grpId="0" animBg="1"/>
      <p:bldP spid="27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304799" y="1143000"/>
            <a:ext cx="1387403" cy="1295400"/>
            <a:chOff x="304799" y="1143000"/>
            <a:chExt cx="1387403" cy="1295400"/>
          </a:xfrm>
        </p:grpSpPr>
        <p:pic>
          <p:nvPicPr>
            <p:cNvPr id="12" name="Picture 2" descr="C:\Users\Meishing\Dropbox\meizhouhuayu\pics\39.32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30000"/>
            </a:blip>
            <a:srcRect l="87500"/>
            <a:stretch>
              <a:fillRect/>
            </a:stretch>
          </p:blipFill>
          <p:spPr bwMode="auto">
            <a:xfrm>
              <a:off x="304799" y="1143000"/>
              <a:ext cx="1387403" cy="1295400"/>
            </a:xfrm>
            <a:prstGeom prst="rect">
              <a:avLst/>
            </a:prstGeom>
            <a:noFill/>
          </p:spPr>
        </p:pic>
        <p:sp>
          <p:nvSpPr>
            <p:cNvPr id="33" name="Rectangle 32"/>
            <p:cNvSpPr/>
            <p:nvPr/>
          </p:nvSpPr>
          <p:spPr>
            <a:xfrm>
              <a:off x="1143000" y="1600200"/>
              <a:ext cx="304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290" name="Picture 2" descr="C:\Users\Meishing\Dropbox\meizhouhuayu\pics\广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428750" y="3941618"/>
            <a:ext cx="1143000" cy="11637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291" name="Picture 3" descr="C:\Users\Meishing\Dropbox\meizhouhuayu\pics\广-文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952750" y="4322618"/>
            <a:ext cx="139065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293" name="Picture 5" descr="File:Testered Bed with Alcove, Ming Dynasty, 15th-16 century, huanghuali wood - Nelson-Atkins Museum of Art - DSC09140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4790" t="5333" r="5788" b="4000"/>
          <a:stretch>
            <a:fillRect/>
          </a:stretch>
        </p:blipFill>
        <p:spPr bwMode="auto">
          <a:xfrm>
            <a:off x="6477000" y="990600"/>
            <a:ext cx="21336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6019799" y="533400"/>
            <a:ext cx="1219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0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床</a:t>
            </a:r>
            <a:endParaRPr lang="en-US" sz="200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Curved Down Arrow 20"/>
          <p:cNvSpPr/>
          <p:nvPr/>
        </p:nvSpPr>
        <p:spPr>
          <a:xfrm rot="925942">
            <a:off x="2592549" y="4160866"/>
            <a:ext cx="533400" cy="228600"/>
          </a:xfrm>
          <a:prstGeom prst="curvedDownArrow">
            <a:avLst/>
          </a:prstGeom>
          <a:solidFill>
            <a:srgbClr val="EA72C2"/>
          </a:solidFill>
          <a:ln>
            <a:solidFill>
              <a:srgbClr val="EA72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2" name="Picture 2" descr="C:\Users\Meishing\Dropbox\meizhouhuayu\pics\5.14.png"/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>
            <a:off x="4191000" y="1780791"/>
            <a:ext cx="1051703" cy="1383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2133600" y="838200"/>
            <a:ext cx="1246338" cy="1512197"/>
            <a:chOff x="3200400" y="3429000"/>
            <a:chExt cx="1246338" cy="1512197"/>
          </a:xfrm>
        </p:grpSpPr>
        <p:sp>
          <p:nvSpPr>
            <p:cNvPr id="2" name="Freeform 4"/>
            <p:cNvSpPr>
              <a:spLocks/>
            </p:cNvSpPr>
            <p:nvPr/>
          </p:nvSpPr>
          <p:spPr bwMode="auto">
            <a:xfrm>
              <a:off x="3854374" y="3429000"/>
              <a:ext cx="200657" cy="273416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50" y="9"/>
                </a:cxn>
                <a:cxn ang="0">
                  <a:pos x="209" y="27"/>
                </a:cxn>
                <a:cxn ang="0">
                  <a:pos x="270" y="50"/>
                </a:cxn>
                <a:cxn ang="0">
                  <a:pos x="338" y="82"/>
                </a:cxn>
                <a:cxn ang="0">
                  <a:pos x="409" y="125"/>
                </a:cxn>
                <a:cxn ang="0">
                  <a:pos x="476" y="169"/>
                </a:cxn>
                <a:cxn ang="0">
                  <a:pos x="533" y="211"/>
                </a:cxn>
                <a:cxn ang="0">
                  <a:pos x="581" y="253"/>
                </a:cxn>
                <a:cxn ang="0">
                  <a:pos x="618" y="297"/>
                </a:cxn>
                <a:cxn ang="0">
                  <a:pos x="645" y="341"/>
                </a:cxn>
                <a:cxn ang="0">
                  <a:pos x="683" y="432"/>
                </a:cxn>
                <a:cxn ang="0">
                  <a:pos x="699" y="495"/>
                </a:cxn>
                <a:cxn ang="0">
                  <a:pos x="706" y="543"/>
                </a:cxn>
                <a:cxn ang="0">
                  <a:pos x="708" y="591"/>
                </a:cxn>
                <a:cxn ang="0">
                  <a:pos x="706" y="641"/>
                </a:cxn>
                <a:cxn ang="0">
                  <a:pos x="701" y="687"/>
                </a:cxn>
                <a:cxn ang="0">
                  <a:pos x="689" y="729"/>
                </a:cxn>
                <a:cxn ang="0">
                  <a:pos x="676" y="766"/>
                </a:cxn>
                <a:cxn ang="0">
                  <a:pos x="656" y="796"/>
                </a:cxn>
                <a:cxn ang="0">
                  <a:pos x="633" y="821"/>
                </a:cxn>
                <a:cxn ang="0">
                  <a:pos x="606" y="842"/>
                </a:cxn>
                <a:cxn ang="0">
                  <a:pos x="576" y="860"/>
                </a:cxn>
                <a:cxn ang="0">
                  <a:pos x="541" y="871"/>
                </a:cxn>
                <a:cxn ang="0">
                  <a:pos x="503" y="877"/>
                </a:cxn>
                <a:cxn ang="0">
                  <a:pos x="466" y="877"/>
                </a:cxn>
                <a:cxn ang="0">
                  <a:pos x="445" y="871"/>
                </a:cxn>
                <a:cxn ang="0">
                  <a:pos x="422" y="862"/>
                </a:cxn>
                <a:cxn ang="0">
                  <a:pos x="399" y="844"/>
                </a:cxn>
                <a:cxn ang="0">
                  <a:pos x="374" y="821"/>
                </a:cxn>
                <a:cxn ang="0">
                  <a:pos x="349" y="793"/>
                </a:cxn>
                <a:cxn ang="0">
                  <a:pos x="322" y="756"/>
                </a:cxn>
                <a:cxn ang="0">
                  <a:pos x="294" y="716"/>
                </a:cxn>
                <a:cxn ang="0">
                  <a:pos x="265" y="668"/>
                </a:cxn>
                <a:cxn ang="0">
                  <a:pos x="236" y="616"/>
                </a:cxn>
                <a:cxn ang="0">
                  <a:pos x="205" y="556"/>
                </a:cxn>
                <a:cxn ang="0">
                  <a:pos x="171" y="487"/>
                </a:cxn>
                <a:cxn ang="0">
                  <a:pos x="138" y="420"/>
                </a:cxn>
                <a:cxn ang="0">
                  <a:pos x="109" y="359"/>
                </a:cxn>
                <a:cxn ang="0">
                  <a:pos x="84" y="301"/>
                </a:cxn>
                <a:cxn ang="0">
                  <a:pos x="61" y="249"/>
                </a:cxn>
                <a:cxn ang="0">
                  <a:pos x="44" y="205"/>
                </a:cxn>
                <a:cxn ang="0">
                  <a:pos x="29" y="163"/>
                </a:cxn>
                <a:cxn ang="0">
                  <a:pos x="15" y="128"/>
                </a:cxn>
                <a:cxn ang="0">
                  <a:pos x="8" y="98"/>
                </a:cxn>
                <a:cxn ang="0">
                  <a:pos x="2" y="75"/>
                </a:cxn>
                <a:cxn ang="0">
                  <a:pos x="0" y="54"/>
                </a:cxn>
                <a:cxn ang="0">
                  <a:pos x="4" y="38"/>
                </a:cxn>
                <a:cxn ang="0">
                  <a:pos x="9" y="25"/>
                </a:cxn>
                <a:cxn ang="0">
                  <a:pos x="27" y="11"/>
                </a:cxn>
                <a:cxn ang="0">
                  <a:pos x="63" y="0"/>
                </a:cxn>
              </a:cxnLst>
              <a:rect l="0" t="0" r="r" b="b"/>
              <a:pathLst>
                <a:path w="708" h="877">
                  <a:moveTo>
                    <a:pt x="63" y="0"/>
                  </a:moveTo>
                  <a:lnTo>
                    <a:pt x="80" y="0"/>
                  </a:lnTo>
                  <a:lnTo>
                    <a:pt x="96" y="0"/>
                  </a:lnTo>
                  <a:lnTo>
                    <a:pt x="113" y="2"/>
                  </a:lnTo>
                  <a:lnTo>
                    <a:pt x="132" y="6"/>
                  </a:lnTo>
                  <a:lnTo>
                    <a:pt x="150" y="9"/>
                  </a:lnTo>
                  <a:lnTo>
                    <a:pt x="169" y="13"/>
                  </a:lnTo>
                  <a:lnTo>
                    <a:pt x="188" y="19"/>
                  </a:lnTo>
                  <a:lnTo>
                    <a:pt x="209" y="27"/>
                  </a:lnTo>
                  <a:lnTo>
                    <a:pt x="228" y="32"/>
                  </a:lnTo>
                  <a:lnTo>
                    <a:pt x="249" y="42"/>
                  </a:lnTo>
                  <a:lnTo>
                    <a:pt x="270" y="50"/>
                  </a:lnTo>
                  <a:lnTo>
                    <a:pt x="292" y="59"/>
                  </a:lnTo>
                  <a:lnTo>
                    <a:pt x="315" y="71"/>
                  </a:lnTo>
                  <a:lnTo>
                    <a:pt x="338" y="82"/>
                  </a:lnTo>
                  <a:lnTo>
                    <a:pt x="359" y="96"/>
                  </a:lnTo>
                  <a:lnTo>
                    <a:pt x="384" y="109"/>
                  </a:lnTo>
                  <a:lnTo>
                    <a:pt x="409" y="125"/>
                  </a:lnTo>
                  <a:lnTo>
                    <a:pt x="432" y="138"/>
                  </a:lnTo>
                  <a:lnTo>
                    <a:pt x="455" y="153"/>
                  </a:lnTo>
                  <a:lnTo>
                    <a:pt x="476" y="169"/>
                  </a:lnTo>
                  <a:lnTo>
                    <a:pt x="497" y="182"/>
                  </a:lnTo>
                  <a:lnTo>
                    <a:pt x="516" y="196"/>
                  </a:lnTo>
                  <a:lnTo>
                    <a:pt x="533" y="211"/>
                  </a:lnTo>
                  <a:lnTo>
                    <a:pt x="551" y="224"/>
                  </a:lnTo>
                  <a:lnTo>
                    <a:pt x="566" y="240"/>
                  </a:lnTo>
                  <a:lnTo>
                    <a:pt x="581" y="253"/>
                  </a:lnTo>
                  <a:lnTo>
                    <a:pt x="595" y="269"/>
                  </a:lnTo>
                  <a:lnTo>
                    <a:pt x="606" y="282"/>
                  </a:lnTo>
                  <a:lnTo>
                    <a:pt x="618" y="297"/>
                  </a:lnTo>
                  <a:lnTo>
                    <a:pt x="628" y="311"/>
                  </a:lnTo>
                  <a:lnTo>
                    <a:pt x="637" y="326"/>
                  </a:lnTo>
                  <a:lnTo>
                    <a:pt x="645" y="341"/>
                  </a:lnTo>
                  <a:lnTo>
                    <a:pt x="660" y="370"/>
                  </a:lnTo>
                  <a:lnTo>
                    <a:pt x="672" y="401"/>
                  </a:lnTo>
                  <a:lnTo>
                    <a:pt x="683" y="432"/>
                  </a:lnTo>
                  <a:lnTo>
                    <a:pt x="691" y="464"/>
                  </a:lnTo>
                  <a:lnTo>
                    <a:pt x="695" y="480"/>
                  </a:lnTo>
                  <a:lnTo>
                    <a:pt x="699" y="495"/>
                  </a:lnTo>
                  <a:lnTo>
                    <a:pt x="702" y="510"/>
                  </a:lnTo>
                  <a:lnTo>
                    <a:pt x="704" y="528"/>
                  </a:lnTo>
                  <a:lnTo>
                    <a:pt x="706" y="543"/>
                  </a:lnTo>
                  <a:lnTo>
                    <a:pt x="706" y="558"/>
                  </a:lnTo>
                  <a:lnTo>
                    <a:pt x="708" y="576"/>
                  </a:lnTo>
                  <a:lnTo>
                    <a:pt x="708" y="591"/>
                  </a:lnTo>
                  <a:lnTo>
                    <a:pt x="708" y="608"/>
                  </a:lnTo>
                  <a:lnTo>
                    <a:pt x="708" y="626"/>
                  </a:lnTo>
                  <a:lnTo>
                    <a:pt x="706" y="641"/>
                  </a:lnTo>
                  <a:lnTo>
                    <a:pt x="704" y="658"/>
                  </a:lnTo>
                  <a:lnTo>
                    <a:pt x="702" y="674"/>
                  </a:lnTo>
                  <a:lnTo>
                    <a:pt x="701" y="687"/>
                  </a:lnTo>
                  <a:lnTo>
                    <a:pt x="697" y="702"/>
                  </a:lnTo>
                  <a:lnTo>
                    <a:pt x="693" y="716"/>
                  </a:lnTo>
                  <a:lnTo>
                    <a:pt x="689" y="729"/>
                  </a:lnTo>
                  <a:lnTo>
                    <a:pt x="685" y="741"/>
                  </a:lnTo>
                  <a:lnTo>
                    <a:pt x="679" y="754"/>
                  </a:lnTo>
                  <a:lnTo>
                    <a:pt x="676" y="766"/>
                  </a:lnTo>
                  <a:lnTo>
                    <a:pt x="670" y="775"/>
                  </a:lnTo>
                  <a:lnTo>
                    <a:pt x="662" y="787"/>
                  </a:lnTo>
                  <a:lnTo>
                    <a:pt x="656" y="796"/>
                  </a:lnTo>
                  <a:lnTo>
                    <a:pt x="649" y="806"/>
                  </a:lnTo>
                  <a:lnTo>
                    <a:pt x="641" y="814"/>
                  </a:lnTo>
                  <a:lnTo>
                    <a:pt x="633" y="821"/>
                  </a:lnTo>
                  <a:lnTo>
                    <a:pt x="626" y="829"/>
                  </a:lnTo>
                  <a:lnTo>
                    <a:pt x="616" y="837"/>
                  </a:lnTo>
                  <a:lnTo>
                    <a:pt x="606" y="842"/>
                  </a:lnTo>
                  <a:lnTo>
                    <a:pt x="597" y="848"/>
                  </a:lnTo>
                  <a:lnTo>
                    <a:pt x="587" y="854"/>
                  </a:lnTo>
                  <a:lnTo>
                    <a:pt x="576" y="860"/>
                  </a:lnTo>
                  <a:lnTo>
                    <a:pt x="564" y="864"/>
                  </a:lnTo>
                  <a:lnTo>
                    <a:pt x="553" y="867"/>
                  </a:lnTo>
                  <a:lnTo>
                    <a:pt x="541" y="871"/>
                  </a:lnTo>
                  <a:lnTo>
                    <a:pt x="528" y="873"/>
                  </a:lnTo>
                  <a:lnTo>
                    <a:pt x="516" y="875"/>
                  </a:lnTo>
                  <a:lnTo>
                    <a:pt x="503" y="877"/>
                  </a:lnTo>
                  <a:lnTo>
                    <a:pt x="487" y="877"/>
                  </a:lnTo>
                  <a:lnTo>
                    <a:pt x="474" y="877"/>
                  </a:lnTo>
                  <a:lnTo>
                    <a:pt x="466" y="877"/>
                  </a:lnTo>
                  <a:lnTo>
                    <a:pt x="461" y="877"/>
                  </a:lnTo>
                  <a:lnTo>
                    <a:pt x="453" y="875"/>
                  </a:lnTo>
                  <a:lnTo>
                    <a:pt x="445" y="871"/>
                  </a:lnTo>
                  <a:lnTo>
                    <a:pt x="438" y="869"/>
                  </a:lnTo>
                  <a:lnTo>
                    <a:pt x="430" y="866"/>
                  </a:lnTo>
                  <a:lnTo>
                    <a:pt x="422" y="862"/>
                  </a:lnTo>
                  <a:lnTo>
                    <a:pt x="414" y="856"/>
                  </a:lnTo>
                  <a:lnTo>
                    <a:pt x="407" y="850"/>
                  </a:lnTo>
                  <a:lnTo>
                    <a:pt x="399" y="844"/>
                  </a:lnTo>
                  <a:lnTo>
                    <a:pt x="391" y="837"/>
                  </a:lnTo>
                  <a:lnTo>
                    <a:pt x="382" y="829"/>
                  </a:lnTo>
                  <a:lnTo>
                    <a:pt x="374" y="821"/>
                  </a:lnTo>
                  <a:lnTo>
                    <a:pt x="366" y="812"/>
                  </a:lnTo>
                  <a:lnTo>
                    <a:pt x="357" y="802"/>
                  </a:lnTo>
                  <a:lnTo>
                    <a:pt x="349" y="793"/>
                  </a:lnTo>
                  <a:lnTo>
                    <a:pt x="340" y="781"/>
                  </a:lnTo>
                  <a:lnTo>
                    <a:pt x="332" y="770"/>
                  </a:lnTo>
                  <a:lnTo>
                    <a:pt x="322" y="756"/>
                  </a:lnTo>
                  <a:lnTo>
                    <a:pt x="313" y="743"/>
                  </a:lnTo>
                  <a:lnTo>
                    <a:pt x="303" y="729"/>
                  </a:lnTo>
                  <a:lnTo>
                    <a:pt x="294" y="716"/>
                  </a:lnTo>
                  <a:lnTo>
                    <a:pt x="286" y="700"/>
                  </a:lnTo>
                  <a:lnTo>
                    <a:pt x="276" y="685"/>
                  </a:lnTo>
                  <a:lnTo>
                    <a:pt x="265" y="668"/>
                  </a:lnTo>
                  <a:lnTo>
                    <a:pt x="255" y="652"/>
                  </a:lnTo>
                  <a:lnTo>
                    <a:pt x="246" y="633"/>
                  </a:lnTo>
                  <a:lnTo>
                    <a:pt x="236" y="616"/>
                  </a:lnTo>
                  <a:lnTo>
                    <a:pt x="226" y="597"/>
                  </a:lnTo>
                  <a:lnTo>
                    <a:pt x="215" y="578"/>
                  </a:lnTo>
                  <a:lnTo>
                    <a:pt x="205" y="556"/>
                  </a:lnTo>
                  <a:lnTo>
                    <a:pt x="196" y="535"/>
                  </a:lnTo>
                  <a:lnTo>
                    <a:pt x="182" y="512"/>
                  </a:lnTo>
                  <a:lnTo>
                    <a:pt x="171" y="487"/>
                  </a:lnTo>
                  <a:lnTo>
                    <a:pt x="159" y="464"/>
                  </a:lnTo>
                  <a:lnTo>
                    <a:pt x="150" y="441"/>
                  </a:lnTo>
                  <a:lnTo>
                    <a:pt x="138" y="420"/>
                  </a:lnTo>
                  <a:lnTo>
                    <a:pt x="128" y="399"/>
                  </a:lnTo>
                  <a:lnTo>
                    <a:pt x="119" y="378"/>
                  </a:lnTo>
                  <a:lnTo>
                    <a:pt x="109" y="359"/>
                  </a:lnTo>
                  <a:lnTo>
                    <a:pt x="102" y="338"/>
                  </a:lnTo>
                  <a:lnTo>
                    <a:pt x="92" y="320"/>
                  </a:lnTo>
                  <a:lnTo>
                    <a:pt x="84" y="301"/>
                  </a:lnTo>
                  <a:lnTo>
                    <a:pt x="77" y="284"/>
                  </a:lnTo>
                  <a:lnTo>
                    <a:pt x="69" y="267"/>
                  </a:lnTo>
                  <a:lnTo>
                    <a:pt x="61" y="249"/>
                  </a:lnTo>
                  <a:lnTo>
                    <a:pt x="55" y="234"/>
                  </a:lnTo>
                  <a:lnTo>
                    <a:pt x="50" y="219"/>
                  </a:lnTo>
                  <a:lnTo>
                    <a:pt x="44" y="205"/>
                  </a:lnTo>
                  <a:lnTo>
                    <a:pt x="38" y="190"/>
                  </a:lnTo>
                  <a:lnTo>
                    <a:pt x="32" y="176"/>
                  </a:lnTo>
                  <a:lnTo>
                    <a:pt x="29" y="163"/>
                  </a:lnTo>
                  <a:lnTo>
                    <a:pt x="23" y="151"/>
                  </a:lnTo>
                  <a:lnTo>
                    <a:pt x="19" y="140"/>
                  </a:lnTo>
                  <a:lnTo>
                    <a:pt x="15" y="128"/>
                  </a:lnTo>
                  <a:lnTo>
                    <a:pt x="13" y="119"/>
                  </a:lnTo>
                  <a:lnTo>
                    <a:pt x="9" y="107"/>
                  </a:lnTo>
                  <a:lnTo>
                    <a:pt x="8" y="98"/>
                  </a:lnTo>
                  <a:lnTo>
                    <a:pt x="6" y="90"/>
                  </a:lnTo>
                  <a:lnTo>
                    <a:pt x="4" y="82"/>
                  </a:lnTo>
                  <a:lnTo>
                    <a:pt x="2" y="75"/>
                  </a:lnTo>
                  <a:lnTo>
                    <a:pt x="2" y="67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2" y="44"/>
                  </a:lnTo>
                  <a:lnTo>
                    <a:pt x="4" y="38"/>
                  </a:lnTo>
                  <a:lnTo>
                    <a:pt x="4" y="32"/>
                  </a:lnTo>
                  <a:lnTo>
                    <a:pt x="8" y="29"/>
                  </a:lnTo>
                  <a:lnTo>
                    <a:pt x="9" y="25"/>
                  </a:lnTo>
                  <a:lnTo>
                    <a:pt x="13" y="21"/>
                  </a:lnTo>
                  <a:lnTo>
                    <a:pt x="17" y="17"/>
                  </a:lnTo>
                  <a:lnTo>
                    <a:pt x="27" y="11"/>
                  </a:lnTo>
                  <a:lnTo>
                    <a:pt x="36" y="6"/>
                  </a:lnTo>
                  <a:lnTo>
                    <a:pt x="50" y="2"/>
                  </a:lnTo>
                  <a:lnTo>
                    <a:pt x="63" y="0"/>
                  </a:lnTo>
                  <a:lnTo>
                    <a:pt x="6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3466059" y="3624564"/>
              <a:ext cx="980679" cy="201169"/>
            </a:xfrm>
            <a:custGeom>
              <a:avLst/>
              <a:gdLst/>
              <a:ahLst/>
              <a:cxnLst>
                <a:cxn ang="0">
                  <a:pos x="3078" y="2"/>
                </a:cxn>
                <a:cxn ang="0">
                  <a:pos x="3114" y="14"/>
                </a:cxn>
                <a:cxn ang="0">
                  <a:pos x="3170" y="33"/>
                </a:cxn>
                <a:cxn ang="0">
                  <a:pos x="3239" y="60"/>
                </a:cxn>
                <a:cxn ang="0">
                  <a:pos x="3331" y="118"/>
                </a:cxn>
                <a:cxn ang="0">
                  <a:pos x="3404" y="177"/>
                </a:cxn>
                <a:cxn ang="0">
                  <a:pos x="3450" y="229"/>
                </a:cxn>
                <a:cxn ang="0">
                  <a:pos x="3469" y="271"/>
                </a:cxn>
                <a:cxn ang="0">
                  <a:pos x="3460" y="306"/>
                </a:cxn>
                <a:cxn ang="0">
                  <a:pos x="3427" y="331"/>
                </a:cxn>
                <a:cxn ang="0">
                  <a:pos x="3371" y="350"/>
                </a:cxn>
                <a:cxn ang="0">
                  <a:pos x="3293" y="359"/>
                </a:cxn>
                <a:cxn ang="0">
                  <a:pos x="3026" y="367"/>
                </a:cxn>
                <a:cxn ang="0">
                  <a:pos x="2680" y="382"/>
                </a:cxn>
                <a:cxn ang="0">
                  <a:pos x="2310" y="407"/>
                </a:cxn>
                <a:cxn ang="0">
                  <a:pos x="1916" y="442"/>
                </a:cxn>
                <a:cxn ang="0">
                  <a:pos x="1726" y="461"/>
                </a:cxn>
                <a:cxn ang="0">
                  <a:pos x="1599" y="475"/>
                </a:cxn>
                <a:cxn ang="0">
                  <a:pos x="1463" y="492"/>
                </a:cxn>
                <a:cxn ang="0">
                  <a:pos x="1317" y="511"/>
                </a:cxn>
                <a:cxn ang="0">
                  <a:pos x="1162" y="532"/>
                </a:cxn>
                <a:cxn ang="0">
                  <a:pos x="999" y="555"/>
                </a:cxn>
                <a:cxn ang="0">
                  <a:pos x="824" y="580"/>
                </a:cxn>
                <a:cxn ang="0">
                  <a:pos x="642" y="609"/>
                </a:cxn>
                <a:cxn ang="0">
                  <a:pos x="544" y="626"/>
                </a:cxn>
                <a:cxn ang="0">
                  <a:pos x="486" y="636"/>
                </a:cxn>
                <a:cxn ang="0">
                  <a:pos x="444" y="644"/>
                </a:cxn>
                <a:cxn ang="0">
                  <a:pos x="417" y="647"/>
                </a:cxn>
                <a:cxn ang="0">
                  <a:pos x="363" y="644"/>
                </a:cxn>
                <a:cxn ang="0">
                  <a:pos x="296" y="634"/>
                </a:cxn>
                <a:cxn ang="0">
                  <a:pos x="231" y="613"/>
                </a:cxn>
                <a:cxn ang="0">
                  <a:pos x="165" y="582"/>
                </a:cxn>
                <a:cxn ang="0">
                  <a:pos x="98" y="549"/>
                </a:cxn>
                <a:cxn ang="0">
                  <a:pos x="48" y="517"/>
                </a:cxn>
                <a:cxn ang="0">
                  <a:pos x="16" y="486"/>
                </a:cxn>
                <a:cxn ang="0">
                  <a:pos x="0" y="454"/>
                </a:cxn>
                <a:cxn ang="0">
                  <a:pos x="4" y="436"/>
                </a:cxn>
                <a:cxn ang="0">
                  <a:pos x="23" y="423"/>
                </a:cxn>
                <a:cxn ang="0">
                  <a:pos x="56" y="407"/>
                </a:cxn>
                <a:cxn ang="0">
                  <a:pos x="102" y="394"/>
                </a:cxn>
                <a:cxn ang="0">
                  <a:pos x="668" y="327"/>
                </a:cxn>
                <a:cxn ang="0">
                  <a:pos x="1348" y="244"/>
                </a:cxn>
                <a:cxn ang="0">
                  <a:pos x="1958" y="166"/>
                </a:cxn>
                <a:cxn ang="0">
                  <a:pos x="2500" y="87"/>
                </a:cxn>
                <a:cxn ang="0">
                  <a:pos x="2688" y="56"/>
                </a:cxn>
                <a:cxn ang="0">
                  <a:pos x="2763" y="43"/>
                </a:cxn>
                <a:cxn ang="0">
                  <a:pos x="2830" y="29"/>
                </a:cxn>
                <a:cxn ang="0">
                  <a:pos x="2889" y="20"/>
                </a:cxn>
                <a:cxn ang="0">
                  <a:pos x="2943" y="12"/>
                </a:cxn>
                <a:cxn ang="0">
                  <a:pos x="2997" y="4"/>
                </a:cxn>
                <a:cxn ang="0">
                  <a:pos x="3058" y="0"/>
                </a:cxn>
              </a:cxnLst>
              <a:rect l="0" t="0" r="r" b="b"/>
              <a:pathLst>
                <a:path w="3469" h="647">
                  <a:moveTo>
                    <a:pt x="3058" y="0"/>
                  </a:moveTo>
                  <a:lnTo>
                    <a:pt x="3064" y="0"/>
                  </a:lnTo>
                  <a:lnTo>
                    <a:pt x="3070" y="2"/>
                  </a:lnTo>
                  <a:lnTo>
                    <a:pt x="3078" y="2"/>
                  </a:lnTo>
                  <a:lnTo>
                    <a:pt x="3085" y="4"/>
                  </a:lnTo>
                  <a:lnTo>
                    <a:pt x="3093" y="8"/>
                  </a:lnTo>
                  <a:lnTo>
                    <a:pt x="3104" y="10"/>
                  </a:lnTo>
                  <a:lnTo>
                    <a:pt x="3114" y="14"/>
                  </a:lnTo>
                  <a:lnTo>
                    <a:pt x="3127" y="18"/>
                  </a:lnTo>
                  <a:lnTo>
                    <a:pt x="3139" y="22"/>
                  </a:lnTo>
                  <a:lnTo>
                    <a:pt x="3154" y="27"/>
                  </a:lnTo>
                  <a:lnTo>
                    <a:pt x="3170" y="33"/>
                  </a:lnTo>
                  <a:lnTo>
                    <a:pt x="3185" y="39"/>
                  </a:lnTo>
                  <a:lnTo>
                    <a:pt x="3202" y="45"/>
                  </a:lnTo>
                  <a:lnTo>
                    <a:pt x="3220" y="52"/>
                  </a:lnTo>
                  <a:lnTo>
                    <a:pt x="3239" y="60"/>
                  </a:lnTo>
                  <a:lnTo>
                    <a:pt x="3258" y="68"/>
                  </a:lnTo>
                  <a:lnTo>
                    <a:pt x="3285" y="85"/>
                  </a:lnTo>
                  <a:lnTo>
                    <a:pt x="3308" y="102"/>
                  </a:lnTo>
                  <a:lnTo>
                    <a:pt x="3331" y="118"/>
                  </a:lnTo>
                  <a:lnTo>
                    <a:pt x="3352" y="133"/>
                  </a:lnTo>
                  <a:lnTo>
                    <a:pt x="3371" y="148"/>
                  </a:lnTo>
                  <a:lnTo>
                    <a:pt x="3389" y="164"/>
                  </a:lnTo>
                  <a:lnTo>
                    <a:pt x="3404" y="177"/>
                  </a:lnTo>
                  <a:lnTo>
                    <a:pt x="3417" y="191"/>
                  </a:lnTo>
                  <a:lnTo>
                    <a:pt x="3429" y="204"/>
                  </a:lnTo>
                  <a:lnTo>
                    <a:pt x="3440" y="217"/>
                  </a:lnTo>
                  <a:lnTo>
                    <a:pt x="3450" y="229"/>
                  </a:lnTo>
                  <a:lnTo>
                    <a:pt x="3456" y="240"/>
                  </a:lnTo>
                  <a:lnTo>
                    <a:pt x="3462" y="252"/>
                  </a:lnTo>
                  <a:lnTo>
                    <a:pt x="3467" y="262"/>
                  </a:lnTo>
                  <a:lnTo>
                    <a:pt x="3469" y="271"/>
                  </a:lnTo>
                  <a:lnTo>
                    <a:pt x="3469" y="281"/>
                  </a:lnTo>
                  <a:lnTo>
                    <a:pt x="3467" y="290"/>
                  </a:lnTo>
                  <a:lnTo>
                    <a:pt x="3465" y="298"/>
                  </a:lnTo>
                  <a:lnTo>
                    <a:pt x="3460" y="306"/>
                  </a:lnTo>
                  <a:lnTo>
                    <a:pt x="3454" y="313"/>
                  </a:lnTo>
                  <a:lnTo>
                    <a:pt x="3446" y="319"/>
                  </a:lnTo>
                  <a:lnTo>
                    <a:pt x="3437" y="327"/>
                  </a:lnTo>
                  <a:lnTo>
                    <a:pt x="3427" y="331"/>
                  </a:lnTo>
                  <a:lnTo>
                    <a:pt x="3415" y="336"/>
                  </a:lnTo>
                  <a:lnTo>
                    <a:pt x="3402" y="342"/>
                  </a:lnTo>
                  <a:lnTo>
                    <a:pt x="3387" y="346"/>
                  </a:lnTo>
                  <a:lnTo>
                    <a:pt x="3371" y="350"/>
                  </a:lnTo>
                  <a:lnTo>
                    <a:pt x="3354" y="352"/>
                  </a:lnTo>
                  <a:lnTo>
                    <a:pt x="3335" y="356"/>
                  </a:lnTo>
                  <a:lnTo>
                    <a:pt x="3314" y="358"/>
                  </a:lnTo>
                  <a:lnTo>
                    <a:pt x="3293" y="359"/>
                  </a:lnTo>
                  <a:lnTo>
                    <a:pt x="3270" y="361"/>
                  </a:lnTo>
                  <a:lnTo>
                    <a:pt x="3191" y="361"/>
                  </a:lnTo>
                  <a:lnTo>
                    <a:pt x="3108" y="363"/>
                  </a:lnTo>
                  <a:lnTo>
                    <a:pt x="3026" y="367"/>
                  </a:lnTo>
                  <a:lnTo>
                    <a:pt x="2941" y="369"/>
                  </a:lnTo>
                  <a:lnTo>
                    <a:pt x="2855" y="373"/>
                  </a:lnTo>
                  <a:lnTo>
                    <a:pt x="2769" y="377"/>
                  </a:lnTo>
                  <a:lnTo>
                    <a:pt x="2680" y="382"/>
                  </a:lnTo>
                  <a:lnTo>
                    <a:pt x="2590" y="388"/>
                  </a:lnTo>
                  <a:lnTo>
                    <a:pt x="2498" y="394"/>
                  </a:lnTo>
                  <a:lnTo>
                    <a:pt x="2404" y="400"/>
                  </a:lnTo>
                  <a:lnTo>
                    <a:pt x="2310" y="407"/>
                  </a:lnTo>
                  <a:lnTo>
                    <a:pt x="2214" y="415"/>
                  </a:lnTo>
                  <a:lnTo>
                    <a:pt x="2116" y="423"/>
                  </a:lnTo>
                  <a:lnTo>
                    <a:pt x="2018" y="432"/>
                  </a:lnTo>
                  <a:lnTo>
                    <a:pt x="1916" y="442"/>
                  </a:lnTo>
                  <a:lnTo>
                    <a:pt x="1814" y="452"/>
                  </a:lnTo>
                  <a:lnTo>
                    <a:pt x="1786" y="455"/>
                  </a:lnTo>
                  <a:lnTo>
                    <a:pt x="1757" y="457"/>
                  </a:lnTo>
                  <a:lnTo>
                    <a:pt x="1726" y="461"/>
                  </a:lnTo>
                  <a:lnTo>
                    <a:pt x="1695" y="465"/>
                  </a:lnTo>
                  <a:lnTo>
                    <a:pt x="1663" y="469"/>
                  </a:lnTo>
                  <a:lnTo>
                    <a:pt x="1632" y="473"/>
                  </a:lnTo>
                  <a:lnTo>
                    <a:pt x="1599" y="475"/>
                  </a:lnTo>
                  <a:lnTo>
                    <a:pt x="1565" y="478"/>
                  </a:lnTo>
                  <a:lnTo>
                    <a:pt x="1532" y="484"/>
                  </a:lnTo>
                  <a:lnTo>
                    <a:pt x="1498" y="488"/>
                  </a:lnTo>
                  <a:lnTo>
                    <a:pt x="1463" y="492"/>
                  </a:lnTo>
                  <a:lnTo>
                    <a:pt x="1427" y="496"/>
                  </a:lnTo>
                  <a:lnTo>
                    <a:pt x="1390" y="502"/>
                  </a:lnTo>
                  <a:lnTo>
                    <a:pt x="1354" y="505"/>
                  </a:lnTo>
                  <a:lnTo>
                    <a:pt x="1317" y="511"/>
                  </a:lnTo>
                  <a:lnTo>
                    <a:pt x="1279" y="515"/>
                  </a:lnTo>
                  <a:lnTo>
                    <a:pt x="1240" y="521"/>
                  </a:lnTo>
                  <a:lnTo>
                    <a:pt x="1202" y="526"/>
                  </a:lnTo>
                  <a:lnTo>
                    <a:pt x="1162" y="532"/>
                  </a:lnTo>
                  <a:lnTo>
                    <a:pt x="1121" y="538"/>
                  </a:lnTo>
                  <a:lnTo>
                    <a:pt x="1081" y="544"/>
                  </a:lnTo>
                  <a:lnTo>
                    <a:pt x="1041" y="549"/>
                  </a:lnTo>
                  <a:lnTo>
                    <a:pt x="999" y="555"/>
                  </a:lnTo>
                  <a:lnTo>
                    <a:pt x="956" y="561"/>
                  </a:lnTo>
                  <a:lnTo>
                    <a:pt x="912" y="567"/>
                  </a:lnTo>
                  <a:lnTo>
                    <a:pt x="868" y="574"/>
                  </a:lnTo>
                  <a:lnTo>
                    <a:pt x="824" y="580"/>
                  </a:lnTo>
                  <a:lnTo>
                    <a:pt x="780" y="588"/>
                  </a:lnTo>
                  <a:lnTo>
                    <a:pt x="734" y="596"/>
                  </a:lnTo>
                  <a:lnTo>
                    <a:pt x="688" y="601"/>
                  </a:lnTo>
                  <a:lnTo>
                    <a:pt x="642" y="609"/>
                  </a:lnTo>
                  <a:lnTo>
                    <a:pt x="594" y="617"/>
                  </a:lnTo>
                  <a:lnTo>
                    <a:pt x="576" y="621"/>
                  </a:lnTo>
                  <a:lnTo>
                    <a:pt x="559" y="622"/>
                  </a:lnTo>
                  <a:lnTo>
                    <a:pt x="544" y="626"/>
                  </a:lnTo>
                  <a:lnTo>
                    <a:pt x="528" y="630"/>
                  </a:lnTo>
                  <a:lnTo>
                    <a:pt x="513" y="632"/>
                  </a:lnTo>
                  <a:lnTo>
                    <a:pt x="499" y="634"/>
                  </a:lnTo>
                  <a:lnTo>
                    <a:pt x="486" y="636"/>
                  </a:lnTo>
                  <a:lnTo>
                    <a:pt x="474" y="640"/>
                  </a:lnTo>
                  <a:lnTo>
                    <a:pt x="463" y="642"/>
                  </a:lnTo>
                  <a:lnTo>
                    <a:pt x="453" y="642"/>
                  </a:lnTo>
                  <a:lnTo>
                    <a:pt x="444" y="644"/>
                  </a:lnTo>
                  <a:lnTo>
                    <a:pt x="436" y="645"/>
                  </a:lnTo>
                  <a:lnTo>
                    <a:pt x="428" y="645"/>
                  </a:lnTo>
                  <a:lnTo>
                    <a:pt x="421" y="645"/>
                  </a:lnTo>
                  <a:lnTo>
                    <a:pt x="417" y="647"/>
                  </a:lnTo>
                  <a:lnTo>
                    <a:pt x="411" y="647"/>
                  </a:lnTo>
                  <a:lnTo>
                    <a:pt x="396" y="647"/>
                  </a:lnTo>
                  <a:lnTo>
                    <a:pt x="379" y="645"/>
                  </a:lnTo>
                  <a:lnTo>
                    <a:pt x="363" y="644"/>
                  </a:lnTo>
                  <a:lnTo>
                    <a:pt x="346" y="642"/>
                  </a:lnTo>
                  <a:lnTo>
                    <a:pt x="331" y="640"/>
                  </a:lnTo>
                  <a:lnTo>
                    <a:pt x="313" y="638"/>
                  </a:lnTo>
                  <a:lnTo>
                    <a:pt x="296" y="634"/>
                  </a:lnTo>
                  <a:lnTo>
                    <a:pt x="281" y="628"/>
                  </a:lnTo>
                  <a:lnTo>
                    <a:pt x="263" y="624"/>
                  </a:lnTo>
                  <a:lnTo>
                    <a:pt x="246" y="619"/>
                  </a:lnTo>
                  <a:lnTo>
                    <a:pt x="231" y="613"/>
                  </a:lnTo>
                  <a:lnTo>
                    <a:pt x="213" y="607"/>
                  </a:lnTo>
                  <a:lnTo>
                    <a:pt x="198" y="599"/>
                  </a:lnTo>
                  <a:lnTo>
                    <a:pt x="181" y="592"/>
                  </a:lnTo>
                  <a:lnTo>
                    <a:pt x="165" y="582"/>
                  </a:lnTo>
                  <a:lnTo>
                    <a:pt x="148" y="574"/>
                  </a:lnTo>
                  <a:lnTo>
                    <a:pt x="131" y="567"/>
                  </a:lnTo>
                  <a:lnTo>
                    <a:pt x="116" y="557"/>
                  </a:lnTo>
                  <a:lnTo>
                    <a:pt x="98" y="549"/>
                  </a:lnTo>
                  <a:lnTo>
                    <a:pt x="85" y="542"/>
                  </a:lnTo>
                  <a:lnTo>
                    <a:pt x="71" y="534"/>
                  </a:lnTo>
                  <a:lnTo>
                    <a:pt x="60" y="526"/>
                  </a:lnTo>
                  <a:lnTo>
                    <a:pt x="48" y="517"/>
                  </a:lnTo>
                  <a:lnTo>
                    <a:pt x="39" y="509"/>
                  </a:lnTo>
                  <a:lnTo>
                    <a:pt x="29" y="502"/>
                  </a:lnTo>
                  <a:lnTo>
                    <a:pt x="21" y="494"/>
                  </a:lnTo>
                  <a:lnTo>
                    <a:pt x="16" y="486"/>
                  </a:lnTo>
                  <a:lnTo>
                    <a:pt x="10" y="478"/>
                  </a:lnTo>
                  <a:lnTo>
                    <a:pt x="6" y="469"/>
                  </a:lnTo>
                  <a:lnTo>
                    <a:pt x="2" y="461"/>
                  </a:lnTo>
                  <a:lnTo>
                    <a:pt x="0" y="454"/>
                  </a:lnTo>
                  <a:lnTo>
                    <a:pt x="0" y="446"/>
                  </a:lnTo>
                  <a:lnTo>
                    <a:pt x="0" y="442"/>
                  </a:lnTo>
                  <a:lnTo>
                    <a:pt x="2" y="438"/>
                  </a:lnTo>
                  <a:lnTo>
                    <a:pt x="4" y="436"/>
                  </a:lnTo>
                  <a:lnTo>
                    <a:pt x="8" y="432"/>
                  </a:lnTo>
                  <a:lnTo>
                    <a:pt x="12" y="429"/>
                  </a:lnTo>
                  <a:lnTo>
                    <a:pt x="18" y="425"/>
                  </a:lnTo>
                  <a:lnTo>
                    <a:pt x="23" y="423"/>
                  </a:lnTo>
                  <a:lnTo>
                    <a:pt x="29" y="419"/>
                  </a:lnTo>
                  <a:lnTo>
                    <a:pt x="37" y="415"/>
                  </a:lnTo>
                  <a:lnTo>
                    <a:pt x="46" y="411"/>
                  </a:lnTo>
                  <a:lnTo>
                    <a:pt x="56" y="407"/>
                  </a:lnTo>
                  <a:lnTo>
                    <a:pt x="66" y="406"/>
                  </a:lnTo>
                  <a:lnTo>
                    <a:pt x="77" y="402"/>
                  </a:lnTo>
                  <a:lnTo>
                    <a:pt x="89" y="398"/>
                  </a:lnTo>
                  <a:lnTo>
                    <a:pt x="102" y="394"/>
                  </a:lnTo>
                  <a:lnTo>
                    <a:pt x="116" y="390"/>
                  </a:lnTo>
                  <a:lnTo>
                    <a:pt x="304" y="369"/>
                  </a:lnTo>
                  <a:lnTo>
                    <a:pt x="488" y="348"/>
                  </a:lnTo>
                  <a:lnTo>
                    <a:pt x="668" y="327"/>
                  </a:lnTo>
                  <a:lnTo>
                    <a:pt x="845" y="306"/>
                  </a:lnTo>
                  <a:lnTo>
                    <a:pt x="1018" y="285"/>
                  </a:lnTo>
                  <a:lnTo>
                    <a:pt x="1185" y="265"/>
                  </a:lnTo>
                  <a:lnTo>
                    <a:pt x="1348" y="244"/>
                  </a:lnTo>
                  <a:lnTo>
                    <a:pt x="1507" y="225"/>
                  </a:lnTo>
                  <a:lnTo>
                    <a:pt x="1661" y="204"/>
                  </a:lnTo>
                  <a:lnTo>
                    <a:pt x="1813" y="185"/>
                  </a:lnTo>
                  <a:lnTo>
                    <a:pt x="1958" y="166"/>
                  </a:lnTo>
                  <a:lnTo>
                    <a:pt x="2100" y="146"/>
                  </a:lnTo>
                  <a:lnTo>
                    <a:pt x="2237" y="127"/>
                  </a:lnTo>
                  <a:lnTo>
                    <a:pt x="2371" y="108"/>
                  </a:lnTo>
                  <a:lnTo>
                    <a:pt x="2500" y="87"/>
                  </a:lnTo>
                  <a:lnTo>
                    <a:pt x="2625" y="68"/>
                  </a:lnTo>
                  <a:lnTo>
                    <a:pt x="2646" y="64"/>
                  </a:lnTo>
                  <a:lnTo>
                    <a:pt x="2667" y="60"/>
                  </a:lnTo>
                  <a:lnTo>
                    <a:pt x="2688" y="56"/>
                  </a:lnTo>
                  <a:lnTo>
                    <a:pt x="2707" y="52"/>
                  </a:lnTo>
                  <a:lnTo>
                    <a:pt x="2726" y="48"/>
                  </a:lnTo>
                  <a:lnTo>
                    <a:pt x="2745" y="45"/>
                  </a:lnTo>
                  <a:lnTo>
                    <a:pt x="2763" y="43"/>
                  </a:lnTo>
                  <a:lnTo>
                    <a:pt x="2780" y="39"/>
                  </a:lnTo>
                  <a:lnTo>
                    <a:pt x="2797" y="35"/>
                  </a:lnTo>
                  <a:lnTo>
                    <a:pt x="2815" y="33"/>
                  </a:lnTo>
                  <a:lnTo>
                    <a:pt x="2830" y="29"/>
                  </a:lnTo>
                  <a:lnTo>
                    <a:pt x="2845" y="27"/>
                  </a:lnTo>
                  <a:lnTo>
                    <a:pt x="2861" y="25"/>
                  </a:lnTo>
                  <a:lnTo>
                    <a:pt x="2876" y="22"/>
                  </a:lnTo>
                  <a:lnTo>
                    <a:pt x="2889" y="20"/>
                  </a:lnTo>
                  <a:lnTo>
                    <a:pt x="2905" y="18"/>
                  </a:lnTo>
                  <a:lnTo>
                    <a:pt x="2918" y="16"/>
                  </a:lnTo>
                  <a:lnTo>
                    <a:pt x="2930" y="14"/>
                  </a:lnTo>
                  <a:lnTo>
                    <a:pt x="2943" y="12"/>
                  </a:lnTo>
                  <a:lnTo>
                    <a:pt x="2955" y="10"/>
                  </a:lnTo>
                  <a:lnTo>
                    <a:pt x="2966" y="8"/>
                  </a:lnTo>
                  <a:lnTo>
                    <a:pt x="2976" y="8"/>
                  </a:lnTo>
                  <a:lnTo>
                    <a:pt x="2997" y="4"/>
                  </a:lnTo>
                  <a:lnTo>
                    <a:pt x="3014" y="2"/>
                  </a:lnTo>
                  <a:lnTo>
                    <a:pt x="3032" y="2"/>
                  </a:lnTo>
                  <a:lnTo>
                    <a:pt x="3047" y="0"/>
                  </a:lnTo>
                  <a:lnTo>
                    <a:pt x="3058" y="0"/>
                  </a:lnTo>
                  <a:lnTo>
                    <a:pt x="3058" y="0"/>
                  </a:lnTo>
                  <a:lnTo>
                    <a:pt x="305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3200400" y="3770926"/>
              <a:ext cx="456143" cy="1170271"/>
            </a:xfrm>
            <a:custGeom>
              <a:avLst/>
              <a:gdLst/>
              <a:ahLst/>
              <a:cxnLst>
                <a:cxn ang="0">
                  <a:pos x="1199" y="0"/>
                </a:cxn>
                <a:cxn ang="0">
                  <a:pos x="1251" y="6"/>
                </a:cxn>
                <a:cxn ang="0">
                  <a:pos x="1324" y="15"/>
                </a:cxn>
                <a:cxn ang="0">
                  <a:pos x="1416" y="27"/>
                </a:cxn>
                <a:cxn ang="0">
                  <a:pos x="1501" y="50"/>
                </a:cxn>
                <a:cxn ang="0">
                  <a:pos x="1560" y="84"/>
                </a:cxn>
                <a:cxn ang="0">
                  <a:pos x="1597" y="125"/>
                </a:cxn>
                <a:cxn ang="0">
                  <a:pos x="1612" y="174"/>
                </a:cxn>
                <a:cxn ang="0">
                  <a:pos x="1601" y="226"/>
                </a:cxn>
                <a:cxn ang="0">
                  <a:pos x="1587" y="267"/>
                </a:cxn>
                <a:cxn ang="0">
                  <a:pos x="1576" y="297"/>
                </a:cxn>
                <a:cxn ang="0">
                  <a:pos x="1570" y="318"/>
                </a:cxn>
                <a:cxn ang="0">
                  <a:pos x="1524" y="699"/>
                </a:cxn>
                <a:cxn ang="0">
                  <a:pos x="1453" y="1163"/>
                </a:cxn>
                <a:cxn ang="0">
                  <a:pos x="1372" y="1587"/>
                </a:cxn>
                <a:cxn ang="0">
                  <a:pos x="1278" y="1967"/>
                </a:cxn>
                <a:cxn ang="0">
                  <a:pos x="1184" y="2273"/>
                </a:cxn>
                <a:cxn ang="0">
                  <a:pos x="1080" y="2541"/>
                </a:cxn>
                <a:cxn ang="0">
                  <a:pos x="963" y="2791"/>
                </a:cxn>
                <a:cxn ang="0">
                  <a:pos x="837" y="3019"/>
                </a:cxn>
                <a:cxn ang="0">
                  <a:pos x="683" y="3232"/>
                </a:cxn>
                <a:cxn ang="0">
                  <a:pos x="514" y="3417"/>
                </a:cxn>
                <a:cxn ang="0">
                  <a:pos x="338" y="3574"/>
                </a:cxn>
                <a:cxn ang="0">
                  <a:pos x="153" y="3705"/>
                </a:cxn>
                <a:cxn ang="0">
                  <a:pos x="73" y="3749"/>
                </a:cxn>
                <a:cxn ang="0">
                  <a:pos x="19" y="3757"/>
                </a:cxn>
                <a:cxn ang="0">
                  <a:pos x="0" y="3755"/>
                </a:cxn>
                <a:cxn ang="0">
                  <a:pos x="0" y="3739"/>
                </a:cxn>
                <a:cxn ang="0">
                  <a:pos x="113" y="3607"/>
                </a:cxn>
                <a:cxn ang="0">
                  <a:pos x="253" y="3438"/>
                </a:cxn>
                <a:cxn ang="0">
                  <a:pos x="378" y="3265"/>
                </a:cxn>
                <a:cxn ang="0">
                  <a:pos x="487" y="3088"/>
                </a:cxn>
                <a:cxn ang="0">
                  <a:pos x="645" y="2802"/>
                </a:cxn>
                <a:cxn ang="0">
                  <a:pos x="798" y="2478"/>
                </a:cxn>
                <a:cxn ang="0">
                  <a:pos x="923" y="2152"/>
                </a:cxn>
                <a:cxn ang="0">
                  <a:pos x="986" y="1946"/>
                </a:cxn>
                <a:cxn ang="0">
                  <a:pos x="1029" y="1779"/>
                </a:cxn>
                <a:cxn ang="0">
                  <a:pos x="1086" y="1501"/>
                </a:cxn>
                <a:cxn ang="0">
                  <a:pos x="1138" y="1182"/>
                </a:cxn>
                <a:cxn ang="0">
                  <a:pos x="1171" y="864"/>
                </a:cxn>
                <a:cxn ang="0">
                  <a:pos x="1184" y="543"/>
                </a:cxn>
                <a:cxn ang="0">
                  <a:pos x="1178" y="374"/>
                </a:cxn>
                <a:cxn ang="0">
                  <a:pos x="1150" y="251"/>
                </a:cxn>
                <a:cxn ang="0">
                  <a:pos x="1123" y="180"/>
                </a:cxn>
                <a:cxn ang="0">
                  <a:pos x="1105" y="140"/>
                </a:cxn>
                <a:cxn ang="0">
                  <a:pos x="1094" y="109"/>
                </a:cxn>
                <a:cxn ang="0">
                  <a:pos x="1088" y="88"/>
                </a:cxn>
                <a:cxn ang="0">
                  <a:pos x="1092" y="55"/>
                </a:cxn>
                <a:cxn ang="0">
                  <a:pos x="1105" y="27"/>
                </a:cxn>
                <a:cxn ang="0">
                  <a:pos x="1128" y="7"/>
                </a:cxn>
                <a:cxn ang="0">
                  <a:pos x="1165" y="0"/>
                </a:cxn>
              </a:cxnLst>
              <a:rect l="0" t="0" r="r" b="b"/>
              <a:pathLst>
                <a:path w="1614" h="3758">
                  <a:moveTo>
                    <a:pt x="1175" y="0"/>
                  </a:moveTo>
                  <a:lnTo>
                    <a:pt x="1182" y="0"/>
                  </a:lnTo>
                  <a:lnTo>
                    <a:pt x="1190" y="0"/>
                  </a:lnTo>
                  <a:lnTo>
                    <a:pt x="1199" y="0"/>
                  </a:lnTo>
                  <a:lnTo>
                    <a:pt x="1211" y="2"/>
                  </a:lnTo>
                  <a:lnTo>
                    <a:pt x="1223" y="2"/>
                  </a:lnTo>
                  <a:lnTo>
                    <a:pt x="1236" y="4"/>
                  </a:lnTo>
                  <a:lnTo>
                    <a:pt x="1251" y="6"/>
                  </a:lnTo>
                  <a:lnTo>
                    <a:pt x="1269" y="7"/>
                  </a:lnTo>
                  <a:lnTo>
                    <a:pt x="1286" y="9"/>
                  </a:lnTo>
                  <a:lnTo>
                    <a:pt x="1303" y="11"/>
                  </a:lnTo>
                  <a:lnTo>
                    <a:pt x="1324" y="15"/>
                  </a:lnTo>
                  <a:lnTo>
                    <a:pt x="1345" y="17"/>
                  </a:lnTo>
                  <a:lnTo>
                    <a:pt x="1368" y="19"/>
                  </a:lnTo>
                  <a:lnTo>
                    <a:pt x="1391" y="23"/>
                  </a:lnTo>
                  <a:lnTo>
                    <a:pt x="1416" y="27"/>
                  </a:lnTo>
                  <a:lnTo>
                    <a:pt x="1443" y="31"/>
                  </a:lnTo>
                  <a:lnTo>
                    <a:pt x="1462" y="36"/>
                  </a:lnTo>
                  <a:lnTo>
                    <a:pt x="1482" y="42"/>
                  </a:lnTo>
                  <a:lnTo>
                    <a:pt x="1501" y="50"/>
                  </a:lnTo>
                  <a:lnTo>
                    <a:pt x="1518" y="57"/>
                  </a:lnTo>
                  <a:lnTo>
                    <a:pt x="1534" y="65"/>
                  </a:lnTo>
                  <a:lnTo>
                    <a:pt x="1547" y="75"/>
                  </a:lnTo>
                  <a:lnTo>
                    <a:pt x="1560" y="84"/>
                  </a:lnTo>
                  <a:lnTo>
                    <a:pt x="1570" y="94"/>
                  </a:lnTo>
                  <a:lnTo>
                    <a:pt x="1582" y="103"/>
                  </a:lnTo>
                  <a:lnTo>
                    <a:pt x="1589" y="115"/>
                  </a:lnTo>
                  <a:lnTo>
                    <a:pt x="1597" y="125"/>
                  </a:lnTo>
                  <a:lnTo>
                    <a:pt x="1603" y="136"/>
                  </a:lnTo>
                  <a:lnTo>
                    <a:pt x="1608" y="150"/>
                  </a:lnTo>
                  <a:lnTo>
                    <a:pt x="1610" y="161"/>
                  </a:lnTo>
                  <a:lnTo>
                    <a:pt x="1612" y="174"/>
                  </a:lnTo>
                  <a:lnTo>
                    <a:pt x="1614" y="188"/>
                  </a:lnTo>
                  <a:lnTo>
                    <a:pt x="1610" y="201"/>
                  </a:lnTo>
                  <a:lnTo>
                    <a:pt x="1605" y="215"/>
                  </a:lnTo>
                  <a:lnTo>
                    <a:pt x="1601" y="226"/>
                  </a:lnTo>
                  <a:lnTo>
                    <a:pt x="1599" y="238"/>
                  </a:lnTo>
                  <a:lnTo>
                    <a:pt x="1595" y="247"/>
                  </a:lnTo>
                  <a:lnTo>
                    <a:pt x="1591" y="259"/>
                  </a:lnTo>
                  <a:lnTo>
                    <a:pt x="1587" y="267"/>
                  </a:lnTo>
                  <a:lnTo>
                    <a:pt x="1585" y="276"/>
                  </a:lnTo>
                  <a:lnTo>
                    <a:pt x="1582" y="284"/>
                  </a:lnTo>
                  <a:lnTo>
                    <a:pt x="1580" y="292"/>
                  </a:lnTo>
                  <a:lnTo>
                    <a:pt x="1576" y="297"/>
                  </a:lnTo>
                  <a:lnTo>
                    <a:pt x="1574" y="303"/>
                  </a:lnTo>
                  <a:lnTo>
                    <a:pt x="1572" y="309"/>
                  </a:lnTo>
                  <a:lnTo>
                    <a:pt x="1570" y="315"/>
                  </a:lnTo>
                  <a:lnTo>
                    <a:pt x="1570" y="318"/>
                  </a:lnTo>
                  <a:lnTo>
                    <a:pt x="1568" y="322"/>
                  </a:lnTo>
                  <a:lnTo>
                    <a:pt x="1555" y="451"/>
                  </a:lnTo>
                  <a:lnTo>
                    <a:pt x="1539" y="576"/>
                  </a:lnTo>
                  <a:lnTo>
                    <a:pt x="1524" y="699"/>
                  </a:lnTo>
                  <a:lnTo>
                    <a:pt x="1507" y="819"/>
                  </a:lnTo>
                  <a:lnTo>
                    <a:pt x="1489" y="937"/>
                  </a:lnTo>
                  <a:lnTo>
                    <a:pt x="1472" y="1052"/>
                  </a:lnTo>
                  <a:lnTo>
                    <a:pt x="1453" y="1163"/>
                  </a:lnTo>
                  <a:lnTo>
                    <a:pt x="1434" y="1273"/>
                  </a:lnTo>
                  <a:lnTo>
                    <a:pt x="1414" y="1380"/>
                  </a:lnTo>
                  <a:lnTo>
                    <a:pt x="1393" y="1486"/>
                  </a:lnTo>
                  <a:lnTo>
                    <a:pt x="1372" y="1587"/>
                  </a:lnTo>
                  <a:lnTo>
                    <a:pt x="1349" y="1685"/>
                  </a:lnTo>
                  <a:lnTo>
                    <a:pt x="1326" y="1781"/>
                  </a:lnTo>
                  <a:lnTo>
                    <a:pt x="1303" y="1875"/>
                  </a:lnTo>
                  <a:lnTo>
                    <a:pt x="1278" y="1967"/>
                  </a:lnTo>
                  <a:lnTo>
                    <a:pt x="1255" y="2056"/>
                  </a:lnTo>
                  <a:lnTo>
                    <a:pt x="1232" y="2129"/>
                  </a:lnTo>
                  <a:lnTo>
                    <a:pt x="1209" y="2202"/>
                  </a:lnTo>
                  <a:lnTo>
                    <a:pt x="1184" y="2273"/>
                  </a:lnTo>
                  <a:lnTo>
                    <a:pt x="1159" y="2342"/>
                  </a:lnTo>
                  <a:lnTo>
                    <a:pt x="1134" y="2409"/>
                  </a:lnTo>
                  <a:lnTo>
                    <a:pt x="1107" y="2476"/>
                  </a:lnTo>
                  <a:lnTo>
                    <a:pt x="1080" y="2541"/>
                  </a:lnTo>
                  <a:lnTo>
                    <a:pt x="1052" y="2605"/>
                  </a:lnTo>
                  <a:lnTo>
                    <a:pt x="1023" y="2668"/>
                  </a:lnTo>
                  <a:lnTo>
                    <a:pt x="994" y="2730"/>
                  </a:lnTo>
                  <a:lnTo>
                    <a:pt x="963" y="2791"/>
                  </a:lnTo>
                  <a:lnTo>
                    <a:pt x="933" y="2849"/>
                  </a:lnTo>
                  <a:lnTo>
                    <a:pt x="902" y="2906"/>
                  </a:lnTo>
                  <a:lnTo>
                    <a:pt x="869" y="2964"/>
                  </a:lnTo>
                  <a:lnTo>
                    <a:pt x="837" y="3019"/>
                  </a:lnTo>
                  <a:lnTo>
                    <a:pt x="804" y="3075"/>
                  </a:lnTo>
                  <a:lnTo>
                    <a:pt x="764" y="3129"/>
                  </a:lnTo>
                  <a:lnTo>
                    <a:pt x="723" y="3181"/>
                  </a:lnTo>
                  <a:lnTo>
                    <a:pt x="683" y="3232"/>
                  </a:lnTo>
                  <a:lnTo>
                    <a:pt x="643" y="3280"/>
                  </a:lnTo>
                  <a:lnTo>
                    <a:pt x="601" y="3328"/>
                  </a:lnTo>
                  <a:lnTo>
                    <a:pt x="558" y="3373"/>
                  </a:lnTo>
                  <a:lnTo>
                    <a:pt x="514" y="3417"/>
                  </a:lnTo>
                  <a:lnTo>
                    <a:pt x="472" y="3459"/>
                  </a:lnTo>
                  <a:lnTo>
                    <a:pt x="428" y="3499"/>
                  </a:lnTo>
                  <a:lnTo>
                    <a:pt x="382" y="3538"/>
                  </a:lnTo>
                  <a:lnTo>
                    <a:pt x="338" y="3574"/>
                  </a:lnTo>
                  <a:lnTo>
                    <a:pt x="291" y="3609"/>
                  </a:lnTo>
                  <a:lnTo>
                    <a:pt x="247" y="3641"/>
                  </a:lnTo>
                  <a:lnTo>
                    <a:pt x="201" y="3674"/>
                  </a:lnTo>
                  <a:lnTo>
                    <a:pt x="153" y="3705"/>
                  </a:lnTo>
                  <a:lnTo>
                    <a:pt x="107" y="3733"/>
                  </a:lnTo>
                  <a:lnTo>
                    <a:pt x="96" y="3739"/>
                  </a:lnTo>
                  <a:lnTo>
                    <a:pt x="84" y="3745"/>
                  </a:lnTo>
                  <a:lnTo>
                    <a:pt x="73" y="3749"/>
                  </a:lnTo>
                  <a:lnTo>
                    <a:pt x="61" y="3753"/>
                  </a:lnTo>
                  <a:lnTo>
                    <a:pt x="48" y="3755"/>
                  </a:lnTo>
                  <a:lnTo>
                    <a:pt x="34" y="3757"/>
                  </a:lnTo>
                  <a:lnTo>
                    <a:pt x="19" y="3757"/>
                  </a:lnTo>
                  <a:lnTo>
                    <a:pt x="5" y="3758"/>
                  </a:lnTo>
                  <a:lnTo>
                    <a:pt x="4" y="3757"/>
                  </a:lnTo>
                  <a:lnTo>
                    <a:pt x="2" y="3757"/>
                  </a:lnTo>
                  <a:lnTo>
                    <a:pt x="0" y="3755"/>
                  </a:lnTo>
                  <a:lnTo>
                    <a:pt x="0" y="3753"/>
                  </a:lnTo>
                  <a:lnTo>
                    <a:pt x="0" y="3749"/>
                  </a:lnTo>
                  <a:lnTo>
                    <a:pt x="0" y="3745"/>
                  </a:lnTo>
                  <a:lnTo>
                    <a:pt x="0" y="3739"/>
                  </a:lnTo>
                  <a:lnTo>
                    <a:pt x="0" y="3733"/>
                  </a:lnTo>
                  <a:lnTo>
                    <a:pt x="38" y="3691"/>
                  </a:lnTo>
                  <a:lnTo>
                    <a:pt x="76" y="3649"/>
                  </a:lnTo>
                  <a:lnTo>
                    <a:pt x="113" y="3607"/>
                  </a:lnTo>
                  <a:lnTo>
                    <a:pt x="149" y="3565"/>
                  </a:lnTo>
                  <a:lnTo>
                    <a:pt x="184" y="3522"/>
                  </a:lnTo>
                  <a:lnTo>
                    <a:pt x="219" y="3480"/>
                  </a:lnTo>
                  <a:lnTo>
                    <a:pt x="253" y="3438"/>
                  </a:lnTo>
                  <a:lnTo>
                    <a:pt x="286" y="3396"/>
                  </a:lnTo>
                  <a:lnTo>
                    <a:pt x="316" y="3351"/>
                  </a:lnTo>
                  <a:lnTo>
                    <a:pt x="349" y="3309"/>
                  </a:lnTo>
                  <a:lnTo>
                    <a:pt x="378" y="3265"/>
                  </a:lnTo>
                  <a:lnTo>
                    <a:pt x="407" y="3221"/>
                  </a:lnTo>
                  <a:lnTo>
                    <a:pt x="435" y="3177"/>
                  </a:lnTo>
                  <a:lnTo>
                    <a:pt x="462" y="3133"/>
                  </a:lnTo>
                  <a:lnTo>
                    <a:pt x="487" y="3088"/>
                  </a:lnTo>
                  <a:lnTo>
                    <a:pt x="512" y="3044"/>
                  </a:lnTo>
                  <a:lnTo>
                    <a:pt x="558" y="2964"/>
                  </a:lnTo>
                  <a:lnTo>
                    <a:pt x="602" y="2883"/>
                  </a:lnTo>
                  <a:lnTo>
                    <a:pt x="645" y="2802"/>
                  </a:lnTo>
                  <a:lnTo>
                    <a:pt x="685" y="2722"/>
                  </a:lnTo>
                  <a:lnTo>
                    <a:pt x="725" y="2641"/>
                  </a:lnTo>
                  <a:lnTo>
                    <a:pt x="762" y="2559"/>
                  </a:lnTo>
                  <a:lnTo>
                    <a:pt x="798" y="2478"/>
                  </a:lnTo>
                  <a:lnTo>
                    <a:pt x="833" y="2397"/>
                  </a:lnTo>
                  <a:lnTo>
                    <a:pt x="864" y="2315"/>
                  </a:lnTo>
                  <a:lnTo>
                    <a:pt x="894" y="2234"/>
                  </a:lnTo>
                  <a:lnTo>
                    <a:pt x="923" y="2152"/>
                  </a:lnTo>
                  <a:lnTo>
                    <a:pt x="950" y="2069"/>
                  </a:lnTo>
                  <a:lnTo>
                    <a:pt x="963" y="2029"/>
                  </a:lnTo>
                  <a:lnTo>
                    <a:pt x="975" y="1987"/>
                  </a:lnTo>
                  <a:lnTo>
                    <a:pt x="986" y="1946"/>
                  </a:lnTo>
                  <a:lnTo>
                    <a:pt x="998" y="1904"/>
                  </a:lnTo>
                  <a:lnTo>
                    <a:pt x="1008" y="1864"/>
                  </a:lnTo>
                  <a:lnTo>
                    <a:pt x="1019" y="1822"/>
                  </a:lnTo>
                  <a:lnTo>
                    <a:pt x="1029" y="1779"/>
                  </a:lnTo>
                  <a:lnTo>
                    <a:pt x="1038" y="1739"/>
                  </a:lnTo>
                  <a:lnTo>
                    <a:pt x="1056" y="1658"/>
                  </a:lnTo>
                  <a:lnTo>
                    <a:pt x="1071" y="1580"/>
                  </a:lnTo>
                  <a:lnTo>
                    <a:pt x="1086" y="1501"/>
                  </a:lnTo>
                  <a:lnTo>
                    <a:pt x="1102" y="1420"/>
                  </a:lnTo>
                  <a:lnTo>
                    <a:pt x="1113" y="1342"/>
                  </a:lnTo>
                  <a:lnTo>
                    <a:pt x="1127" y="1263"/>
                  </a:lnTo>
                  <a:lnTo>
                    <a:pt x="1138" y="1182"/>
                  </a:lnTo>
                  <a:lnTo>
                    <a:pt x="1148" y="1104"/>
                  </a:lnTo>
                  <a:lnTo>
                    <a:pt x="1155" y="1023"/>
                  </a:lnTo>
                  <a:lnTo>
                    <a:pt x="1163" y="942"/>
                  </a:lnTo>
                  <a:lnTo>
                    <a:pt x="1171" y="864"/>
                  </a:lnTo>
                  <a:lnTo>
                    <a:pt x="1176" y="783"/>
                  </a:lnTo>
                  <a:lnTo>
                    <a:pt x="1180" y="702"/>
                  </a:lnTo>
                  <a:lnTo>
                    <a:pt x="1182" y="624"/>
                  </a:lnTo>
                  <a:lnTo>
                    <a:pt x="1184" y="543"/>
                  </a:lnTo>
                  <a:lnTo>
                    <a:pt x="1186" y="462"/>
                  </a:lnTo>
                  <a:lnTo>
                    <a:pt x="1184" y="434"/>
                  </a:lnTo>
                  <a:lnTo>
                    <a:pt x="1182" y="403"/>
                  </a:lnTo>
                  <a:lnTo>
                    <a:pt x="1178" y="374"/>
                  </a:lnTo>
                  <a:lnTo>
                    <a:pt x="1173" y="343"/>
                  </a:lnTo>
                  <a:lnTo>
                    <a:pt x="1167" y="313"/>
                  </a:lnTo>
                  <a:lnTo>
                    <a:pt x="1159" y="282"/>
                  </a:lnTo>
                  <a:lnTo>
                    <a:pt x="1150" y="251"/>
                  </a:lnTo>
                  <a:lnTo>
                    <a:pt x="1140" y="219"/>
                  </a:lnTo>
                  <a:lnTo>
                    <a:pt x="1134" y="205"/>
                  </a:lnTo>
                  <a:lnTo>
                    <a:pt x="1128" y="192"/>
                  </a:lnTo>
                  <a:lnTo>
                    <a:pt x="1123" y="180"/>
                  </a:lnTo>
                  <a:lnTo>
                    <a:pt x="1117" y="169"/>
                  </a:lnTo>
                  <a:lnTo>
                    <a:pt x="1113" y="159"/>
                  </a:lnTo>
                  <a:lnTo>
                    <a:pt x="1109" y="150"/>
                  </a:lnTo>
                  <a:lnTo>
                    <a:pt x="1105" y="140"/>
                  </a:lnTo>
                  <a:lnTo>
                    <a:pt x="1102" y="130"/>
                  </a:lnTo>
                  <a:lnTo>
                    <a:pt x="1098" y="123"/>
                  </a:lnTo>
                  <a:lnTo>
                    <a:pt x="1096" y="115"/>
                  </a:lnTo>
                  <a:lnTo>
                    <a:pt x="1094" y="109"/>
                  </a:lnTo>
                  <a:lnTo>
                    <a:pt x="1092" y="103"/>
                  </a:lnTo>
                  <a:lnTo>
                    <a:pt x="1090" y="98"/>
                  </a:lnTo>
                  <a:lnTo>
                    <a:pt x="1090" y="92"/>
                  </a:lnTo>
                  <a:lnTo>
                    <a:pt x="1088" y="88"/>
                  </a:lnTo>
                  <a:lnTo>
                    <a:pt x="1088" y="84"/>
                  </a:lnTo>
                  <a:lnTo>
                    <a:pt x="1088" y="75"/>
                  </a:lnTo>
                  <a:lnTo>
                    <a:pt x="1090" y="65"/>
                  </a:lnTo>
                  <a:lnTo>
                    <a:pt x="1092" y="55"/>
                  </a:lnTo>
                  <a:lnTo>
                    <a:pt x="1094" y="48"/>
                  </a:lnTo>
                  <a:lnTo>
                    <a:pt x="1098" y="40"/>
                  </a:lnTo>
                  <a:lnTo>
                    <a:pt x="1102" y="34"/>
                  </a:lnTo>
                  <a:lnTo>
                    <a:pt x="1105" y="27"/>
                  </a:lnTo>
                  <a:lnTo>
                    <a:pt x="1109" y="21"/>
                  </a:lnTo>
                  <a:lnTo>
                    <a:pt x="1115" y="17"/>
                  </a:lnTo>
                  <a:lnTo>
                    <a:pt x="1123" y="11"/>
                  </a:lnTo>
                  <a:lnTo>
                    <a:pt x="1128" y="7"/>
                  </a:lnTo>
                  <a:lnTo>
                    <a:pt x="1136" y="6"/>
                  </a:lnTo>
                  <a:lnTo>
                    <a:pt x="1146" y="2"/>
                  </a:lnTo>
                  <a:lnTo>
                    <a:pt x="1155" y="2"/>
                  </a:lnTo>
                  <a:lnTo>
                    <a:pt x="1165" y="0"/>
                  </a:lnTo>
                  <a:lnTo>
                    <a:pt x="1175" y="0"/>
                  </a:lnTo>
                  <a:lnTo>
                    <a:pt x="1175" y="0"/>
                  </a:lnTo>
                  <a:lnTo>
                    <a:pt x="117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38400" y="1295400"/>
            <a:ext cx="1230512" cy="1253728"/>
            <a:chOff x="3487538" y="3846909"/>
            <a:chExt cx="1230512" cy="1253728"/>
          </a:xfrm>
        </p:grpSpPr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3627151" y="4088561"/>
              <a:ext cx="819587" cy="193696"/>
            </a:xfrm>
            <a:custGeom>
              <a:avLst/>
              <a:gdLst/>
              <a:ahLst/>
              <a:cxnLst>
                <a:cxn ang="0">
                  <a:pos x="2500" y="0"/>
                </a:cxn>
                <a:cxn ang="0">
                  <a:pos x="2523" y="6"/>
                </a:cxn>
                <a:cxn ang="0">
                  <a:pos x="2557" y="15"/>
                </a:cxn>
                <a:cxn ang="0">
                  <a:pos x="2600" y="31"/>
                </a:cxn>
                <a:cxn ang="0">
                  <a:pos x="2650" y="50"/>
                </a:cxn>
                <a:cxn ang="0">
                  <a:pos x="2715" y="83"/>
                </a:cxn>
                <a:cxn ang="0">
                  <a:pos x="2782" y="133"/>
                </a:cxn>
                <a:cxn ang="0">
                  <a:pos x="2834" y="177"/>
                </a:cxn>
                <a:cxn ang="0">
                  <a:pos x="2870" y="215"/>
                </a:cxn>
                <a:cxn ang="0">
                  <a:pos x="2892" y="250"/>
                </a:cxn>
                <a:cxn ang="0">
                  <a:pos x="2899" y="280"/>
                </a:cxn>
                <a:cxn ang="0">
                  <a:pos x="2890" y="305"/>
                </a:cxn>
                <a:cxn ang="0">
                  <a:pos x="2867" y="325"/>
                </a:cxn>
                <a:cxn ang="0">
                  <a:pos x="2832" y="340"/>
                </a:cxn>
                <a:cxn ang="0">
                  <a:pos x="2784" y="351"/>
                </a:cxn>
                <a:cxn ang="0">
                  <a:pos x="2723" y="357"/>
                </a:cxn>
                <a:cxn ang="0">
                  <a:pos x="2571" y="363"/>
                </a:cxn>
                <a:cxn ang="0">
                  <a:pos x="2369" y="373"/>
                </a:cxn>
                <a:cxn ang="0">
                  <a:pos x="2156" y="386"/>
                </a:cxn>
                <a:cxn ang="0">
                  <a:pos x="1934" y="403"/>
                </a:cxn>
                <a:cxn ang="0">
                  <a:pos x="1697" y="426"/>
                </a:cxn>
                <a:cxn ang="0">
                  <a:pos x="1513" y="447"/>
                </a:cxn>
                <a:cxn ang="0">
                  <a:pos x="1440" y="455"/>
                </a:cxn>
                <a:cxn ang="0">
                  <a:pos x="1363" y="465"/>
                </a:cxn>
                <a:cxn ang="0">
                  <a:pos x="1281" y="474"/>
                </a:cxn>
                <a:cxn ang="0">
                  <a:pos x="1166" y="490"/>
                </a:cxn>
                <a:cxn ang="0">
                  <a:pos x="978" y="518"/>
                </a:cxn>
                <a:cxn ang="0">
                  <a:pos x="774" y="551"/>
                </a:cxn>
                <a:cxn ang="0">
                  <a:pos x="555" y="591"/>
                </a:cxn>
                <a:cxn ang="0">
                  <a:pos x="513" y="601"/>
                </a:cxn>
                <a:cxn ang="0">
                  <a:pos x="478" y="609"/>
                </a:cxn>
                <a:cxn ang="0">
                  <a:pos x="452" y="614"/>
                </a:cxn>
                <a:cxn ang="0">
                  <a:pos x="430" y="618"/>
                </a:cxn>
                <a:cxn ang="0">
                  <a:pos x="415" y="620"/>
                </a:cxn>
                <a:cxn ang="0">
                  <a:pos x="379" y="620"/>
                </a:cxn>
                <a:cxn ang="0">
                  <a:pos x="331" y="614"/>
                </a:cxn>
                <a:cxn ang="0">
                  <a:pos x="281" y="603"/>
                </a:cxn>
                <a:cxn ang="0">
                  <a:pos x="231" y="588"/>
                </a:cxn>
                <a:cxn ang="0">
                  <a:pos x="181" y="566"/>
                </a:cxn>
                <a:cxn ang="0">
                  <a:pos x="131" y="540"/>
                </a:cxn>
                <a:cxn ang="0">
                  <a:pos x="85" y="516"/>
                </a:cxn>
                <a:cxn ang="0">
                  <a:pos x="48" y="492"/>
                </a:cxn>
                <a:cxn ang="0">
                  <a:pos x="22" y="469"/>
                </a:cxn>
                <a:cxn ang="0">
                  <a:pos x="6" y="444"/>
                </a:cxn>
                <a:cxn ang="0">
                  <a:pos x="0" y="421"/>
                </a:cxn>
                <a:cxn ang="0">
                  <a:pos x="4" y="409"/>
                </a:cxn>
                <a:cxn ang="0">
                  <a:pos x="18" y="399"/>
                </a:cxn>
                <a:cxn ang="0">
                  <a:pos x="39" y="390"/>
                </a:cxn>
                <a:cxn ang="0">
                  <a:pos x="66" y="378"/>
                </a:cxn>
                <a:cxn ang="0">
                  <a:pos x="102" y="369"/>
                </a:cxn>
                <a:cxn ang="0">
                  <a:pos x="417" y="326"/>
                </a:cxn>
                <a:cxn ang="0">
                  <a:pos x="841" y="267"/>
                </a:cxn>
                <a:cxn ang="0">
                  <a:pos x="1237" y="209"/>
                </a:cxn>
                <a:cxn ang="0">
                  <a:pos x="1601" y="154"/>
                </a:cxn>
                <a:cxn ang="0">
                  <a:pos x="1936" y="98"/>
                </a:cxn>
                <a:cxn ang="0">
                  <a:pos x="2174" y="52"/>
                </a:cxn>
                <a:cxn ang="0">
                  <a:pos x="2266" y="33"/>
                </a:cxn>
                <a:cxn ang="0">
                  <a:pos x="2342" y="17"/>
                </a:cxn>
                <a:cxn ang="0">
                  <a:pos x="2404" y="8"/>
                </a:cxn>
                <a:cxn ang="0">
                  <a:pos x="2454" y="2"/>
                </a:cxn>
                <a:cxn ang="0">
                  <a:pos x="2488" y="0"/>
                </a:cxn>
              </a:cxnLst>
              <a:rect l="0" t="0" r="r" b="b"/>
              <a:pathLst>
                <a:path w="2899" h="622">
                  <a:moveTo>
                    <a:pt x="2488" y="0"/>
                  </a:moveTo>
                  <a:lnTo>
                    <a:pt x="2494" y="0"/>
                  </a:lnTo>
                  <a:lnTo>
                    <a:pt x="2500" y="0"/>
                  </a:lnTo>
                  <a:lnTo>
                    <a:pt x="2508" y="2"/>
                  </a:lnTo>
                  <a:lnTo>
                    <a:pt x="2515" y="4"/>
                  </a:lnTo>
                  <a:lnTo>
                    <a:pt x="2523" y="6"/>
                  </a:lnTo>
                  <a:lnTo>
                    <a:pt x="2534" y="10"/>
                  </a:lnTo>
                  <a:lnTo>
                    <a:pt x="2544" y="12"/>
                  </a:lnTo>
                  <a:lnTo>
                    <a:pt x="2557" y="15"/>
                  </a:lnTo>
                  <a:lnTo>
                    <a:pt x="2569" y="21"/>
                  </a:lnTo>
                  <a:lnTo>
                    <a:pt x="2584" y="25"/>
                  </a:lnTo>
                  <a:lnTo>
                    <a:pt x="2600" y="31"/>
                  </a:lnTo>
                  <a:lnTo>
                    <a:pt x="2615" y="37"/>
                  </a:lnTo>
                  <a:lnTo>
                    <a:pt x="2632" y="44"/>
                  </a:lnTo>
                  <a:lnTo>
                    <a:pt x="2650" y="50"/>
                  </a:lnTo>
                  <a:lnTo>
                    <a:pt x="2669" y="58"/>
                  </a:lnTo>
                  <a:lnTo>
                    <a:pt x="2688" y="65"/>
                  </a:lnTo>
                  <a:lnTo>
                    <a:pt x="2715" y="83"/>
                  </a:lnTo>
                  <a:lnTo>
                    <a:pt x="2738" y="100"/>
                  </a:lnTo>
                  <a:lnTo>
                    <a:pt x="2761" y="115"/>
                  </a:lnTo>
                  <a:lnTo>
                    <a:pt x="2782" y="133"/>
                  </a:lnTo>
                  <a:lnTo>
                    <a:pt x="2801" y="146"/>
                  </a:lnTo>
                  <a:lnTo>
                    <a:pt x="2819" y="161"/>
                  </a:lnTo>
                  <a:lnTo>
                    <a:pt x="2834" y="177"/>
                  </a:lnTo>
                  <a:lnTo>
                    <a:pt x="2847" y="190"/>
                  </a:lnTo>
                  <a:lnTo>
                    <a:pt x="2859" y="202"/>
                  </a:lnTo>
                  <a:lnTo>
                    <a:pt x="2870" y="215"/>
                  </a:lnTo>
                  <a:lnTo>
                    <a:pt x="2880" y="227"/>
                  </a:lnTo>
                  <a:lnTo>
                    <a:pt x="2886" y="238"/>
                  </a:lnTo>
                  <a:lnTo>
                    <a:pt x="2892" y="250"/>
                  </a:lnTo>
                  <a:lnTo>
                    <a:pt x="2897" y="261"/>
                  </a:lnTo>
                  <a:lnTo>
                    <a:pt x="2899" y="271"/>
                  </a:lnTo>
                  <a:lnTo>
                    <a:pt x="2899" y="280"/>
                  </a:lnTo>
                  <a:lnTo>
                    <a:pt x="2897" y="288"/>
                  </a:lnTo>
                  <a:lnTo>
                    <a:pt x="2895" y="298"/>
                  </a:lnTo>
                  <a:lnTo>
                    <a:pt x="2890" y="305"/>
                  </a:lnTo>
                  <a:lnTo>
                    <a:pt x="2884" y="311"/>
                  </a:lnTo>
                  <a:lnTo>
                    <a:pt x="2876" y="319"/>
                  </a:lnTo>
                  <a:lnTo>
                    <a:pt x="2867" y="325"/>
                  </a:lnTo>
                  <a:lnTo>
                    <a:pt x="2857" y="330"/>
                  </a:lnTo>
                  <a:lnTo>
                    <a:pt x="2845" y="336"/>
                  </a:lnTo>
                  <a:lnTo>
                    <a:pt x="2832" y="340"/>
                  </a:lnTo>
                  <a:lnTo>
                    <a:pt x="2817" y="344"/>
                  </a:lnTo>
                  <a:lnTo>
                    <a:pt x="2801" y="348"/>
                  </a:lnTo>
                  <a:lnTo>
                    <a:pt x="2784" y="351"/>
                  </a:lnTo>
                  <a:lnTo>
                    <a:pt x="2765" y="353"/>
                  </a:lnTo>
                  <a:lnTo>
                    <a:pt x="2744" y="355"/>
                  </a:lnTo>
                  <a:lnTo>
                    <a:pt x="2723" y="357"/>
                  </a:lnTo>
                  <a:lnTo>
                    <a:pt x="2700" y="359"/>
                  </a:lnTo>
                  <a:lnTo>
                    <a:pt x="2636" y="361"/>
                  </a:lnTo>
                  <a:lnTo>
                    <a:pt x="2571" y="363"/>
                  </a:lnTo>
                  <a:lnTo>
                    <a:pt x="2506" y="365"/>
                  </a:lnTo>
                  <a:lnTo>
                    <a:pt x="2438" y="369"/>
                  </a:lnTo>
                  <a:lnTo>
                    <a:pt x="2369" y="373"/>
                  </a:lnTo>
                  <a:lnTo>
                    <a:pt x="2300" y="376"/>
                  </a:lnTo>
                  <a:lnTo>
                    <a:pt x="2229" y="380"/>
                  </a:lnTo>
                  <a:lnTo>
                    <a:pt x="2156" y="386"/>
                  </a:lnTo>
                  <a:lnTo>
                    <a:pt x="2083" y="392"/>
                  </a:lnTo>
                  <a:lnTo>
                    <a:pt x="2008" y="397"/>
                  </a:lnTo>
                  <a:lnTo>
                    <a:pt x="1934" y="403"/>
                  </a:lnTo>
                  <a:lnTo>
                    <a:pt x="1855" y="411"/>
                  </a:lnTo>
                  <a:lnTo>
                    <a:pt x="1778" y="419"/>
                  </a:lnTo>
                  <a:lnTo>
                    <a:pt x="1697" y="426"/>
                  </a:lnTo>
                  <a:lnTo>
                    <a:pt x="1617" y="436"/>
                  </a:lnTo>
                  <a:lnTo>
                    <a:pt x="1536" y="445"/>
                  </a:lnTo>
                  <a:lnTo>
                    <a:pt x="1513" y="447"/>
                  </a:lnTo>
                  <a:lnTo>
                    <a:pt x="1488" y="449"/>
                  </a:lnTo>
                  <a:lnTo>
                    <a:pt x="1465" y="451"/>
                  </a:lnTo>
                  <a:lnTo>
                    <a:pt x="1440" y="455"/>
                  </a:lnTo>
                  <a:lnTo>
                    <a:pt x="1415" y="457"/>
                  </a:lnTo>
                  <a:lnTo>
                    <a:pt x="1388" y="461"/>
                  </a:lnTo>
                  <a:lnTo>
                    <a:pt x="1363" y="465"/>
                  </a:lnTo>
                  <a:lnTo>
                    <a:pt x="1337" y="467"/>
                  </a:lnTo>
                  <a:lnTo>
                    <a:pt x="1310" y="470"/>
                  </a:lnTo>
                  <a:lnTo>
                    <a:pt x="1281" y="474"/>
                  </a:lnTo>
                  <a:lnTo>
                    <a:pt x="1252" y="478"/>
                  </a:lnTo>
                  <a:lnTo>
                    <a:pt x="1225" y="482"/>
                  </a:lnTo>
                  <a:lnTo>
                    <a:pt x="1166" y="490"/>
                  </a:lnTo>
                  <a:lnTo>
                    <a:pt x="1104" y="499"/>
                  </a:lnTo>
                  <a:lnTo>
                    <a:pt x="1043" y="509"/>
                  </a:lnTo>
                  <a:lnTo>
                    <a:pt x="978" y="518"/>
                  </a:lnTo>
                  <a:lnTo>
                    <a:pt x="912" y="528"/>
                  </a:lnTo>
                  <a:lnTo>
                    <a:pt x="843" y="540"/>
                  </a:lnTo>
                  <a:lnTo>
                    <a:pt x="774" y="551"/>
                  </a:lnTo>
                  <a:lnTo>
                    <a:pt x="703" y="564"/>
                  </a:lnTo>
                  <a:lnTo>
                    <a:pt x="630" y="578"/>
                  </a:lnTo>
                  <a:lnTo>
                    <a:pt x="555" y="591"/>
                  </a:lnTo>
                  <a:lnTo>
                    <a:pt x="540" y="595"/>
                  </a:lnTo>
                  <a:lnTo>
                    <a:pt x="526" y="597"/>
                  </a:lnTo>
                  <a:lnTo>
                    <a:pt x="513" y="601"/>
                  </a:lnTo>
                  <a:lnTo>
                    <a:pt x="502" y="603"/>
                  </a:lnTo>
                  <a:lnTo>
                    <a:pt x="490" y="607"/>
                  </a:lnTo>
                  <a:lnTo>
                    <a:pt x="478" y="609"/>
                  </a:lnTo>
                  <a:lnTo>
                    <a:pt x="469" y="611"/>
                  </a:lnTo>
                  <a:lnTo>
                    <a:pt x="459" y="612"/>
                  </a:lnTo>
                  <a:lnTo>
                    <a:pt x="452" y="614"/>
                  </a:lnTo>
                  <a:lnTo>
                    <a:pt x="444" y="616"/>
                  </a:lnTo>
                  <a:lnTo>
                    <a:pt x="436" y="618"/>
                  </a:lnTo>
                  <a:lnTo>
                    <a:pt x="430" y="618"/>
                  </a:lnTo>
                  <a:lnTo>
                    <a:pt x="425" y="620"/>
                  </a:lnTo>
                  <a:lnTo>
                    <a:pt x="419" y="620"/>
                  </a:lnTo>
                  <a:lnTo>
                    <a:pt x="415" y="620"/>
                  </a:lnTo>
                  <a:lnTo>
                    <a:pt x="411" y="622"/>
                  </a:lnTo>
                  <a:lnTo>
                    <a:pt x="396" y="620"/>
                  </a:lnTo>
                  <a:lnTo>
                    <a:pt x="379" y="620"/>
                  </a:lnTo>
                  <a:lnTo>
                    <a:pt x="363" y="618"/>
                  </a:lnTo>
                  <a:lnTo>
                    <a:pt x="346" y="616"/>
                  </a:lnTo>
                  <a:lnTo>
                    <a:pt x="331" y="614"/>
                  </a:lnTo>
                  <a:lnTo>
                    <a:pt x="313" y="611"/>
                  </a:lnTo>
                  <a:lnTo>
                    <a:pt x="298" y="607"/>
                  </a:lnTo>
                  <a:lnTo>
                    <a:pt x="281" y="603"/>
                  </a:lnTo>
                  <a:lnTo>
                    <a:pt x="263" y="599"/>
                  </a:lnTo>
                  <a:lnTo>
                    <a:pt x="248" y="593"/>
                  </a:lnTo>
                  <a:lnTo>
                    <a:pt x="231" y="588"/>
                  </a:lnTo>
                  <a:lnTo>
                    <a:pt x="214" y="580"/>
                  </a:lnTo>
                  <a:lnTo>
                    <a:pt x="198" y="574"/>
                  </a:lnTo>
                  <a:lnTo>
                    <a:pt x="181" y="566"/>
                  </a:lnTo>
                  <a:lnTo>
                    <a:pt x="166" y="557"/>
                  </a:lnTo>
                  <a:lnTo>
                    <a:pt x="150" y="549"/>
                  </a:lnTo>
                  <a:lnTo>
                    <a:pt x="131" y="540"/>
                  </a:lnTo>
                  <a:lnTo>
                    <a:pt x="116" y="532"/>
                  </a:lnTo>
                  <a:lnTo>
                    <a:pt x="100" y="524"/>
                  </a:lnTo>
                  <a:lnTo>
                    <a:pt x="85" y="516"/>
                  </a:lnTo>
                  <a:lnTo>
                    <a:pt x="72" y="507"/>
                  </a:lnTo>
                  <a:lnTo>
                    <a:pt x="60" y="499"/>
                  </a:lnTo>
                  <a:lnTo>
                    <a:pt x="48" y="492"/>
                  </a:lnTo>
                  <a:lnTo>
                    <a:pt x="39" y="484"/>
                  </a:lnTo>
                  <a:lnTo>
                    <a:pt x="29" y="476"/>
                  </a:lnTo>
                  <a:lnTo>
                    <a:pt x="22" y="469"/>
                  </a:lnTo>
                  <a:lnTo>
                    <a:pt x="16" y="461"/>
                  </a:lnTo>
                  <a:lnTo>
                    <a:pt x="10" y="451"/>
                  </a:lnTo>
                  <a:lnTo>
                    <a:pt x="6" y="444"/>
                  </a:lnTo>
                  <a:lnTo>
                    <a:pt x="4" y="436"/>
                  </a:lnTo>
                  <a:lnTo>
                    <a:pt x="2" y="428"/>
                  </a:lnTo>
                  <a:lnTo>
                    <a:pt x="0" y="421"/>
                  </a:lnTo>
                  <a:lnTo>
                    <a:pt x="2" y="417"/>
                  </a:lnTo>
                  <a:lnTo>
                    <a:pt x="2" y="413"/>
                  </a:lnTo>
                  <a:lnTo>
                    <a:pt x="4" y="409"/>
                  </a:lnTo>
                  <a:lnTo>
                    <a:pt x="8" y="407"/>
                  </a:lnTo>
                  <a:lnTo>
                    <a:pt x="12" y="403"/>
                  </a:lnTo>
                  <a:lnTo>
                    <a:pt x="18" y="399"/>
                  </a:lnTo>
                  <a:lnTo>
                    <a:pt x="24" y="396"/>
                  </a:lnTo>
                  <a:lnTo>
                    <a:pt x="31" y="392"/>
                  </a:lnTo>
                  <a:lnTo>
                    <a:pt x="39" y="390"/>
                  </a:lnTo>
                  <a:lnTo>
                    <a:pt x="47" y="386"/>
                  </a:lnTo>
                  <a:lnTo>
                    <a:pt x="56" y="382"/>
                  </a:lnTo>
                  <a:lnTo>
                    <a:pt x="66" y="378"/>
                  </a:lnTo>
                  <a:lnTo>
                    <a:pt x="77" y="374"/>
                  </a:lnTo>
                  <a:lnTo>
                    <a:pt x="89" y="373"/>
                  </a:lnTo>
                  <a:lnTo>
                    <a:pt x="102" y="369"/>
                  </a:lnTo>
                  <a:lnTo>
                    <a:pt x="116" y="365"/>
                  </a:lnTo>
                  <a:lnTo>
                    <a:pt x="267" y="346"/>
                  </a:lnTo>
                  <a:lnTo>
                    <a:pt x="417" y="326"/>
                  </a:lnTo>
                  <a:lnTo>
                    <a:pt x="561" y="305"/>
                  </a:lnTo>
                  <a:lnTo>
                    <a:pt x="703" y="286"/>
                  </a:lnTo>
                  <a:lnTo>
                    <a:pt x="841" y="267"/>
                  </a:lnTo>
                  <a:lnTo>
                    <a:pt x="978" y="248"/>
                  </a:lnTo>
                  <a:lnTo>
                    <a:pt x="1108" y="229"/>
                  </a:lnTo>
                  <a:lnTo>
                    <a:pt x="1237" y="209"/>
                  </a:lnTo>
                  <a:lnTo>
                    <a:pt x="1362" y="192"/>
                  </a:lnTo>
                  <a:lnTo>
                    <a:pt x="1484" y="173"/>
                  </a:lnTo>
                  <a:lnTo>
                    <a:pt x="1601" y="154"/>
                  </a:lnTo>
                  <a:lnTo>
                    <a:pt x="1717" y="134"/>
                  </a:lnTo>
                  <a:lnTo>
                    <a:pt x="1828" y="115"/>
                  </a:lnTo>
                  <a:lnTo>
                    <a:pt x="1936" y="98"/>
                  </a:lnTo>
                  <a:lnTo>
                    <a:pt x="2039" y="79"/>
                  </a:lnTo>
                  <a:lnTo>
                    <a:pt x="2141" y="60"/>
                  </a:lnTo>
                  <a:lnTo>
                    <a:pt x="2174" y="52"/>
                  </a:lnTo>
                  <a:lnTo>
                    <a:pt x="2206" y="44"/>
                  </a:lnTo>
                  <a:lnTo>
                    <a:pt x="2237" y="39"/>
                  </a:lnTo>
                  <a:lnTo>
                    <a:pt x="2266" y="33"/>
                  </a:lnTo>
                  <a:lnTo>
                    <a:pt x="2293" y="27"/>
                  </a:lnTo>
                  <a:lnTo>
                    <a:pt x="2318" y="21"/>
                  </a:lnTo>
                  <a:lnTo>
                    <a:pt x="2342" y="17"/>
                  </a:lnTo>
                  <a:lnTo>
                    <a:pt x="2364" y="14"/>
                  </a:lnTo>
                  <a:lnTo>
                    <a:pt x="2385" y="10"/>
                  </a:lnTo>
                  <a:lnTo>
                    <a:pt x="2404" y="8"/>
                  </a:lnTo>
                  <a:lnTo>
                    <a:pt x="2423" y="4"/>
                  </a:lnTo>
                  <a:lnTo>
                    <a:pt x="2438" y="2"/>
                  </a:lnTo>
                  <a:lnTo>
                    <a:pt x="2454" y="2"/>
                  </a:lnTo>
                  <a:lnTo>
                    <a:pt x="2467" y="0"/>
                  </a:lnTo>
                  <a:lnTo>
                    <a:pt x="2479" y="0"/>
                  </a:lnTo>
                  <a:lnTo>
                    <a:pt x="2488" y="0"/>
                  </a:lnTo>
                  <a:lnTo>
                    <a:pt x="2488" y="0"/>
                  </a:lnTo>
                  <a:lnTo>
                    <a:pt x="248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3917680" y="3846909"/>
              <a:ext cx="169570" cy="1253728"/>
            </a:xfrm>
            <a:custGeom>
              <a:avLst/>
              <a:gdLst/>
              <a:ahLst/>
              <a:cxnLst>
                <a:cxn ang="0">
                  <a:pos x="211" y="3"/>
                </a:cxn>
                <a:cxn ang="0">
                  <a:pos x="282" y="21"/>
                </a:cxn>
                <a:cxn ang="0">
                  <a:pos x="389" y="67"/>
                </a:cxn>
                <a:cxn ang="0">
                  <a:pos x="501" y="126"/>
                </a:cxn>
                <a:cxn ang="0">
                  <a:pos x="570" y="188"/>
                </a:cxn>
                <a:cxn ang="0">
                  <a:pos x="598" y="255"/>
                </a:cxn>
                <a:cxn ang="0">
                  <a:pos x="591" y="326"/>
                </a:cxn>
                <a:cxn ang="0">
                  <a:pos x="566" y="403"/>
                </a:cxn>
                <a:cxn ang="0">
                  <a:pos x="541" y="485"/>
                </a:cxn>
                <a:cxn ang="0">
                  <a:pos x="522" y="595"/>
                </a:cxn>
                <a:cxn ang="0">
                  <a:pos x="508" y="731"/>
                </a:cxn>
                <a:cxn ang="0">
                  <a:pos x="493" y="904"/>
                </a:cxn>
                <a:cxn ang="0">
                  <a:pos x="481" y="1115"/>
                </a:cxn>
                <a:cxn ang="0">
                  <a:pos x="472" y="1368"/>
                </a:cxn>
                <a:cxn ang="0">
                  <a:pos x="464" y="1660"/>
                </a:cxn>
                <a:cxn ang="0">
                  <a:pos x="458" y="1994"/>
                </a:cxn>
                <a:cxn ang="0">
                  <a:pos x="456" y="2370"/>
                </a:cxn>
                <a:cxn ang="0">
                  <a:pos x="458" y="2712"/>
                </a:cxn>
                <a:cxn ang="0">
                  <a:pos x="468" y="3033"/>
                </a:cxn>
                <a:cxn ang="0">
                  <a:pos x="478" y="3165"/>
                </a:cxn>
                <a:cxn ang="0">
                  <a:pos x="483" y="3278"/>
                </a:cxn>
                <a:cxn ang="0">
                  <a:pos x="485" y="3374"/>
                </a:cxn>
                <a:cxn ang="0">
                  <a:pos x="479" y="3518"/>
                </a:cxn>
                <a:cxn ang="0">
                  <a:pos x="453" y="3670"/>
                </a:cxn>
                <a:cxn ang="0">
                  <a:pos x="406" y="3816"/>
                </a:cxn>
                <a:cxn ang="0">
                  <a:pos x="349" y="3927"/>
                </a:cxn>
                <a:cxn ang="0">
                  <a:pos x="297" y="3989"/>
                </a:cxn>
                <a:cxn ang="0">
                  <a:pos x="249" y="4021"/>
                </a:cxn>
                <a:cxn ang="0">
                  <a:pos x="209" y="4023"/>
                </a:cxn>
                <a:cxn ang="0">
                  <a:pos x="170" y="3987"/>
                </a:cxn>
                <a:cxn ang="0">
                  <a:pos x="126" y="3910"/>
                </a:cxn>
                <a:cxn ang="0">
                  <a:pos x="76" y="3789"/>
                </a:cxn>
                <a:cxn ang="0">
                  <a:pos x="38" y="3655"/>
                </a:cxn>
                <a:cxn ang="0">
                  <a:pos x="13" y="3543"/>
                </a:cxn>
                <a:cxn ang="0">
                  <a:pos x="0" y="3453"/>
                </a:cxn>
                <a:cxn ang="0">
                  <a:pos x="5" y="3403"/>
                </a:cxn>
                <a:cxn ang="0">
                  <a:pos x="23" y="3336"/>
                </a:cxn>
                <a:cxn ang="0">
                  <a:pos x="49" y="3251"/>
                </a:cxn>
                <a:cxn ang="0">
                  <a:pos x="63" y="3190"/>
                </a:cxn>
                <a:cxn ang="0">
                  <a:pos x="76" y="3121"/>
                </a:cxn>
                <a:cxn ang="0">
                  <a:pos x="95" y="3035"/>
                </a:cxn>
                <a:cxn ang="0">
                  <a:pos x="115" y="2875"/>
                </a:cxn>
                <a:cxn ang="0">
                  <a:pos x="132" y="2643"/>
                </a:cxn>
                <a:cxn ang="0">
                  <a:pos x="147" y="2366"/>
                </a:cxn>
                <a:cxn ang="0">
                  <a:pos x="159" y="2046"/>
                </a:cxn>
                <a:cxn ang="0">
                  <a:pos x="167" y="1683"/>
                </a:cxn>
                <a:cxn ang="0">
                  <a:pos x="170" y="1278"/>
                </a:cxn>
                <a:cxn ang="0">
                  <a:pos x="172" y="896"/>
                </a:cxn>
                <a:cxn ang="0">
                  <a:pos x="170" y="775"/>
                </a:cxn>
                <a:cxn ang="0">
                  <a:pos x="168" y="670"/>
                </a:cxn>
                <a:cxn ang="0">
                  <a:pos x="167" y="577"/>
                </a:cxn>
                <a:cxn ang="0">
                  <a:pos x="163" y="499"/>
                </a:cxn>
                <a:cxn ang="0">
                  <a:pos x="157" y="433"/>
                </a:cxn>
                <a:cxn ang="0">
                  <a:pos x="149" y="380"/>
                </a:cxn>
                <a:cxn ang="0">
                  <a:pos x="119" y="257"/>
                </a:cxn>
                <a:cxn ang="0">
                  <a:pos x="72" y="165"/>
                </a:cxn>
                <a:cxn ang="0">
                  <a:pos x="44" y="134"/>
                </a:cxn>
                <a:cxn ang="0">
                  <a:pos x="24" y="80"/>
                </a:cxn>
                <a:cxn ang="0">
                  <a:pos x="32" y="38"/>
                </a:cxn>
                <a:cxn ang="0">
                  <a:pos x="65" y="13"/>
                </a:cxn>
                <a:cxn ang="0">
                  <a:pos x="124" y="0"/>
                </a:cxn>
              </a:cxnLst>
              <a:rect l="0" t="0" r="r" b="b"/>
              <a:pathLst>
                <a:path w="600" h="4027">
                  <a:moveTo>
                    <a:pt x="155" y="0"/>
                  </a:moveTo>
                  <a:lnTo>
                    <a:pt x="168" y="0"/>
                  </a:lnTo>
                  <a:lnTo>
                    <a:pt x="182" y="0"/>
                  </a:lnTo>
                  <a:lnTo>
                    <a:pt x="195" y="2"/>
                  </a:lnTo>
                  <a:lnTo>
                    <a:pt x="211" y="3"/>
                  </a:lnTo>
                  <a:lnTo>
                    <a:pt x="224" y="5"/>
                  </a:lnTo>
                  <a:lnTo>
                    <a:pt x="238" y="9"/>
                  </a:lnTo>
                  <a:lnTo>
                    <a:pt x="253" y="13"/>
                  </a:lnTo>
                  <a:lnTo>
                    <a:pt x="266" y="17"/>
                  </a:lnTo>
                  <a:lnTo>
                    <a:pt x="282" y="21"/>
                  </a:lnTo>
                  <a:lnTo>
                    <a:pt x="297" y="26"/>
                  </a:lnTo>
                  <a:lnTo>
                    <a:pt x="310" y="32"/>
                  </a:lnTo>
                  <a:lnTo>
                    <a:pt x="326" y="38"/>
                  </a:lnTo>
                  <a:lnTo>
                    <a:pt x="357" y="51"/>
                  </a:lnTo>
                  <a:lnTo>
                    <a:pt x="389" y="67"/>
                  </a:lnTo>
                  <a:lnTo>
                    <a:pt x="414" y="78"/>
                  </a:lnTo>
                  <a:lnTo>
                    <a:pt x="437" y="90"/>
                  </a:lnTo>
                  <a:lnTo>
                    <a:pt x="460" y="101"/>
                  </a:lnTo>
                  <a:lnTo>
                    <a:pt x="481" y="113"/>
                  </a:lnTo>
                  <a:lnTo>
                    <a:pt x="501" y="126"/>
                  </a:lnTo>
                  <a:lnTo>
                    <a:pt x="518" y="138"/>
                  </a:lnTo>
                  <a:lnTo>
                    <a:pt x="533" y="151"/>
                  </a:lnTo>
                  <a:lnTo>
                    <a:pt x="547" y="163"/>
                  </a:lnTo>
                  <a:lnTo>
                    <a:pt x="560" y="176"/>
                  </a:lnTo>
                  <a:lnTo>
                    <a:pt x="570" y="188"/>
                  </a:lnTo>
                  <a:lnTo>
                    <a:pt x="579" y="201"/>
                  </a:lnTo>
                  <a:lnTo>
                    <a:pt x="587" y="215"/>
                  </a:lnTo>
                  <a:lnTo>
                    <a:pt x="593" y="228"/>
                  </a:lnTo>
                  <a:lnTo>
                    <a:pt x="597" y="241"/>
                  </a:lnTo>
                  <a:lnTo>
                    <a:pt x="598" y="255"/>
                  </a:lnTo>
                  <a:lnTo>
                    <a:pt x="600" y="268"/>
                  </a:lnTo>
                  <a:lnTo>
                    <a:pt x="598" y="282"/>
                  </a:lnTo>
                  <a:lnTo>
                    <a:pt x="597" y="297"/>
                  </a:lnTo>
                  <a:lnTo>
                    <a:pt x="595" y="311"/>
                  </a:lnTo>
                  <a:lnTo>
                    <a:pt x="591" y="326"/>
                  </a:lnTo>
                  <a:lnTo>
                    <a:pt x="587" y="341"/>
                  </a:lnTo>
                  <a:lnTo>
                    <a:pt x="583" y="359"/>
                  </a:lnTo>
                  <a:lnTo>
                    <a:pt x="577" y="374"/>
                  </a:lnTo>
                  <a:lnTo>
                    <a:pt x="572" y="389"/>
                  </a:lnTo>
                  <a:lnTo>
                    <a:pt x="566" y="403"/>
                  </a:lnTo>
                  <a:lnTo>
                    <a:pt x="560" y="418"/>
                  </a:lnTo>
                  <a:lnTo>
                    <a:pt x="556" y="433"/>
                  </a:lnTo>
                  <a:lnTo>
                    <a:pt x="550" y="449"/>
                  </a:lnTo>
                  <a:lnTo>
                    <a:pt x="547" y="466"/>
                  </a:lnTo>
                  <a:lnTo>
                    <a:pt x="541" y="485"/>
                  </a:lnTo>
                  <a:lnTo>
                    <a:pt x="537" y="504"/>
                  </a:lnTo>
                  <a:lnTo>
                    <a:pt x="533" y="526"/>
                  </a:lnTo>
                  <a:lnTo>
                    <a:pt x="529" y="549"/>
                  </a:lnTo>
                  <a:lnTo>
                    <a:pt x="525" y="572"/>
                  </a:lnTo>
                  <a:lnTo>
                    <a:pt x="522" y="595"/>
                  </a:lnTo>
                  <a:lnTo>
                    <a:pt x="518" y="620"/>
                  </a:lnTo>
                  <a:lnTo>
                    <a:pt x="516" y="646"/>
                  </a:lnTo>
                  <a:lnTo>
                    <a:pt x="512" y="673"/>
                  </a:lnTo>
                  <a:lnTo>
                    <a:pt x="510" y="702"/>
                  </a:lnTo>
                  <a:lnTo>
                    <a:pt x="508" y="731"/>
                  </a:lnTo>
                  <a:lnTo>
                    <a:pt x="504" y="762"/>
                  </a:lnTo>
                  <a:lnTo>
                    <a:pt x="502" y="796"/>
                  </a:lnTo>
                  <a:lnTo>
                    <a:pt x="499" y="829"/>
                  </a:lnTo>
                  <a:lnTo>
                    <a:pt x="497" y="865"/>
                  </a:lnTo>
                  <a:lnTo>
                    <a:pt x="493" y="904"/>
                  </a:lnTo>
                  <a:lnTo>
                    <a:pt x="491" y="942"/>
                  </a:lnTo>
                  <a:lnTo>
                    <a:pt x="487" y="982"/>
                  </a:lnTo>
                  <a:lnTo>
                    <a:pt x="485" y="1025"/>
                  </a:lnTo>
                  <a:lnTo>
                    <a:pt x="483" y="1069"/>
                  </a:lnTo>
                  <a:lnTo>
                    <a:pt x="481" y="1115"/>
                  </a:lnTo>
                  <a:lnTo>
                    <a:pt x="479" y="1163"/>
                  </a:lnTo>
                  <a:lnTo>
                    <a:pt x="478" y="1211"/>
                  </a:lnTo>
                  <a:lnTo>
                    <a:pt x="476" y="1263"/>
                  </a:lnTo>
                  <a:lnTo>
                    <a:pt x="474" y="1315"/>
                  </a:lnTo>
                  <a:lnTo>
                    <a:pt x="472" y="1368"/>
                  </a:lnTo>
                  <a:lnTo>
                    <a:pt x="470" y="1424"/>
                  </a:lnTo>
                  <a:lnTo>
                    <a:pt x="468" y="1480"/>
                  </a:lnTo>
                  <a:lnTo>
                    <a:pt x="466" y="1539"/>
                  </a:lnTo>
                  <a:lnTo>
                    <a:pt x="466" y="1599"/>
                  </a:lnTo>
                  <a:lnTo>
                    <a:pt x="464" y="1660"/>
                  </a:lnTo>
                  <a:lnTo>
                    <a:pt x="462" y="1723"/>
                  </a:lnTo>
                  <a:lnTo>
                    <a:pt x="462" y="1789"/>
                  </a:lnTo>
                  <a:lnTo>
                    <a:pt x="460" y="1856"/>
                  </a:lnTo>
                  <a:lnTo>
                    <a:pt x="460" y="1925"/>
                  </a:lnTo>
                  <a:lnTo>
                    <a:pt x="458" y="1994"/>
                  </a:lnTo>
                  <a:lnTo>
                    <a:pt x="458" y="2067"/>
                  </a:lnTo>
                  <a:lnTo>
                    <a:pt x="458" y="2140"/>
                  </a:lnTo>
                  <a:lnTo>
                    <a:pt x="456" y="2215"/>
                  </a:lnTo>
                  <a:lnTo>
                    <a:pt x="456" y="2292"/>
                  </a:lnTo>
                  <a:lnTo>
                    <a:pt x="456" y="2370"/>
                  </a:lnTo>
                  <a:lnTo>
                    <a:pt x="456" y="2449"/>
                  </a:lnTo>
                  <a:lnTo>
                    <a:pt x="456" y="2532"/>
                  </a:lnTo>
                  <a:lnTo>
                    <a:pt x="456" y="2591"/>
                  </a:lnTo>
                  <a:lnTo>
                    <a:pt x="458" y="2651"/>
                  </a:lnTo>
                  <a:lnTo>
                    <a:pt x="458" y="2712"/>
                  </a:lnTo>
                  <a:lnTo>
                    <a:pt x="460" y="2775"/>
                  </a:lnTo>
                  <a:lnTo>
                    <a:pt x="462" y="2837"/>
                  </a:lnTo>
                  <a:lnTo>
                    <a:pt x="464" y="2900"/>
                  </a:lnTo>
                  <a:lnTo>
                    <a:pt x="466" y="2965"/>
                  </a:lnTo>
                  <a:lnTo>
                    <a:pt x="468" y="3033"/>
                  </a:lnTo>
                  <a:lnTo>
                    <a:pt x="470" y="3059"/>
                  </a:lnTo>
                  <a:lnTo>
                    <a:pt x="472" y="3086"/>
                  </a:lnTo>
                  <a:lnTo>
                    <a:pt x="474" y="3113"/>
                  </a:lnTo>
                  <a:lnTo>
                    <a:pt x="476" y="3140"/>
                  </a:lnTo>
                  <a:lnTo>
                    <a:pt x="478" y="3165"/>
                  </a:lnTo>
                  <a:lnTo>
                    <a:pt x="479" y="3188"/>
                  </a:lnTo>
                  <a:lnTo>
                    <a:pt x="479" y="3211"/>
                  </a:lnTo>
                  <a:lnTo>
                    <a:pt x="481" y="3234"/>
                  </a:lnTo>
                  <a:lnTo>
                    <a:pt x="481" y="3257"/>
                  </a:lnTo>
                  <a:lnTo>
                    <a:pt x="483" y="3278"/>
                  </a:lnTo>
                  <a:lnTo>
                    <a:pt x="483" y="3298"/>
                  </a:lnTo>
                  <a:lnTo>
                    <a:pt x="483" y="3319"/>
                  </a:lnTo>
                  <a:lnTo>
                    <a:pt x="485" y="3338"/>
                  </a:lnTo>
                  <a:lnTo>
                    <a:pt x="485" y="3357"/>
                  </a:lnTo>
                  <a:lnTo>
                    <a:pt x="485" y="3374"/>
                  </a:lnTo>
                  <a:lnTo>
                    <a:pt x="485" y="3392"/>
                  </a:lnTo>
                  <a:lnTo>
                    <a:pt x="485" y="3424"/>
                  </a:lnTo>
                  <a:lnTo>
                    <a:pt x="483" y="3455"/>
                  </a:lnTo>
                  <a:lnTo>
                    <a:pt x="481" y="3486"/>
                  </a:lnTo>
                  <a:lnTo>
                    <a:pt x="479" y="3518"/>
                  </a:lnTo>
                  <a:lnTo>
                    <a:pt x="476" y="3549"/>
                  </a:lnTo>
                  <a:lnTo>
                    <a:pt x="470" y="3580"/>
                  </a:lnTo>
                  <a:lnTo>
                    <a:pt x="466" y="3608"/>
                  </a:lnTo>
                  <a:lnTo>
                    <a:pt x="458" y="3639"/>
                  </a:lnTo>
                  <a:lnTo>
                    <a:pt x="453" y="3670"/>
                  </a:lnTo>
                  <a:lnTo>
                    <a:pt x="445" y="3699"/>
                  </a:lnTo>
                  <a:lnTo>
                    <a:pt x="435" y="3728"/>
                  </a:lnTo>
                  <a:lnTo>
                    <a:pt x="428" y="3758"/>
                  </a:lnTo>
                  <a:lnTo>
                    <a:pt x="416" y="3787"/>
                  </a:lnTo>
                  <a:lnTo>
                    <a:pt x="406" y="3816"/>
                  </a:lnTo>
                  <a:lnTo>
                    <a:pt x="395" y="3845"/>
                  </a:lnTo>
                  <a:lnTo>
                    <a:pt x="383" y="3873"/>
                  </a:lnTo>
                  <a:lnTo>
                    <a:pt x="372" y="3893"/>
                  </a:lnTo>
                  <a:lnTo>
                    <a:pt x="360" y="3910"/>
                  </a:lnTo>
                  <a:lnTo>
                    <a:pt x="349" y="3927"/>
                  </a:lnTo>
                  <a:lnTo>
                    <a:pt x="337" y="3941"/>
                  </a:lnTo>
                  <a:lnTo>
                    <a:pt x="328" y="3954"/>
                  </a:lnTo>
                  <a:lnTo>
                    <a:pt x="316" y="3967"/>
                  </a:lnTo>
                  <a:lnTo>
                    <a:pt x="307" y="3979"/>
                  </a:lnTo>
                  <a:lnTo>
                    <a:pt x="297" y="3989"/>
                  </a:lnTo>
                  <a:lnTo>
                    <a:pt x="287" y="3998"/>
                  </a:lnTo>
                  <a:lnTo>
                    <a:pt x="278" y="4006"/>
                  </a:lnTo>
                  <a:lnTo>
                    <a:pt x="268" y="4012"/>
                  </a:lnTo>
                  <a:lnTo>
                    <a:pt x="259" y="4017"/>
                  </a:lnTo>
                  <a:lnTo>
                    <a:pt x="249" y="4021"/>
                  </a:lnTo>
                  <a:lnTo>
                    <a:pt x="239" y="4023"/>
                  </a:lnTo>
                  <a:lnTo>
                    <a:pt x="232" y="4025"/>
                  </a:lnTo>
                  <a:lnTo>
                    <a:pt x="222" y="4027"/>
                  </a:lnTo>
                  <a:lnTo>
                    <a:pt x="216" y="4025"/>
                  </a:lnTo>
                  <a:lnTo>
                    <a:pt x="209" y="4023"/>
                  </a:lnTo>
                  <a:lnTo>
                    <a:pt x="203" y="4019"/>
                  </a:lnTo>
                  <a:lnTo>
                    <a:pt x="195" y="4014"/>
                  </a:lnTo>
                  <a:lnTo>
                    <a:pt x="188" y="4006"/>
                  </a:lnTo>
                  <a:lnTo>
                    <a:pt x="180" y="3998"/>
                  </a:lnTo>
                  <a:lnTo>
                    <a:pt x="170" y="3987"/>
                  </a:lnTo>
                  <a:lnTo>
                    <a:pt x="163" y="3975"/>
                  </a:lnTo>
                  <a:lnTo>
                    <a:pt x="153" y="3962"/>
                  </a:lnTo>
                  <a:lnTo>
                    <a:pt x="145" y="3946"/>
                  </a:lnTo>
                  <a:lnTo>
                    <a:pt x="136" y="3929"/>
                  </a:lnTo>
                  <a:lnTo>
                    <a:pt x="126" y="3910"/>
                  </a:lnTo>
                  <a:lnTo>
                    <a:pt x="117" y="3891"/>
                  </a:lnTo>
                  <a:lnTo>
                    <a:pt x="107" y="3868"/>
                  </a:lnTo>
                  <a:lnTo>
                    <a:pt x="95" y="3845"/>
                  </a:lnTo>
                  <a:lnTo>
                    <a:pt x="86" y="3818"/>
                  </a:lnTo>
                  <a:lnTo>
                    <a:pt x="76" y="3789"/>
                  </a:lnTo>
                  <a:lnTo>
                    <a:pt x="69" y="3760"/>
                  </a:lnTo>
                  <a:lnTo>
                    <a:pt x="59" y="3733"/>
                  </a:lnTo>
                  <a:lnTo>
                    <a:pt x="51" y="3706"/>
                  </a:lnTo>
                  <a:lnTo>
                    <a:pt x="46" y="3680"/>
                  </a:lnTo>
                  <a:lnTo>
                    <a:pt x="38" y="3655"/>
                  </a:lnTo>
                  <a:lnTo>
                    <a:pt x="32" y="3632"/>
                  </a:lnTo>
                  <a:lnTo>
                    <a:pt x="26" y="3608"/>
                  </a:lnTo>
                  <a:lnTo>
                    <a:pt x="21" y="3585"/>
                  </a:lnTo>
                  <a:lnTo>
                    <a:pt x="17" y="3564"/>
                  </a:lnTo>
                  <a:lnTo>
                    <a:pt x="13" y="3543"/>
                  </a:lnTo>
                  <a:lnTo>
                    <a:pt x="9" y="3524"/>
                  </a:lnTo>
                  <a:lnTo>
                    <a:pt x="5" y="3505"/>
                  </a:lnTo>
                  <a:lnTo>
                    <a:pt x="3" y="3486"/>
                  </a:lnTo>
                  <a:lnTo>
                    <a:pt x="1" y="3468"/>
                  </a:lnTo>
                  <a:lnTo>
                    <a:pt x="0" y="3453"/>
                  </a:lnTo>
                  <a:lnTo>
                    <a:pt x="0" y="3443"/>
                  </a:lnTo>
                  <a:lnTo>
                    <a:pt x="1" y="3436"/>
                  </a:lnTo>
                  <a:lnTo>
                    <a:pt x="1" y="3426"/>
                  </a:lnTo>
                  <a:lnTo>
                    <a:pt x="3" y="3415"/>
                  </a:lnTo>
                  <a:lnTo>
                    <a:pt x="5" y="3403"/>
                  </a:lnTo>
                  <a:lnTo>
                    <a:pt x="7" y="3392"/>
                  </a:lnTo>
                  <a:lnTo>
                    <a:pt x="11" y="3378"/>
                  </a:lnTo>
                  <a:lnTo>
                    <a:pt x="13" y="3367"/>
                  </a:lnTo>
                  <a:lnTo>
                    <a:pt x="17" y="3351"/>
                  </a:lnTo>
                  <a:lnTo>
                    <a:pt x="23" y="3336"/>
                  </a:lnTo>
                  <a:lnTo>
                    <a:pt x="26" y="3321"/>
                  </a:lnTo>
                  <a:lnTo>
                    <a:pt x="32" y="3305"/>
                  </a:lnTo>
                  <a:lnTo>
                    <a:pt x="38" y="3288"/>
                  </a:lnTo>
                  <a:lnTo>
                    <a:pt x="44" y="3271"/>
                  </a:lnTo>
                  <a:lnTo>
                    <a:pt x="49" y="3251"/>
                  </a:lnTo>
                  <a:lnTo>
                    <a:pt x="57" y="3232"/>
                  </a:lnTo>
                  <a:lnTo>
                    <a:pt x="59" y="3223"/>
                  </a:lnTo>
                  <a:lnTo>
                    <a:pt x="59" y="3213"/>
                  </a:lnTo>
                  <a:lnTo>
                    <a:pt x="61" y="3202"/>
                  </a:lnTo>
                  <a:lnTo>
                    <a:pt x="63" y="3190"/>
                  </a:lnTo>
                  <a:lnTo>
                    <a:pt x="67" y="3178"/>
                  </a:lnTo>
                  <a:lnTo>
                    <a:pt x="69" y="3165"/>
                  </a:lnTo>
                  <a:lnTo>
                    <a:pt x="71" y="3152"/>
                  </a:lnTo>
                  <a:lnTo>
                    <a:pt x="74" y="3136"/>
                  </a:lnTo>
                  <a:lnTo>
                    <a:pt x="76" y="3121"/>
                  </a:lnTo>
                  <a:lnTo>
                    <a:pt x="80" y="3106"/>
                  </a:lnTo>
                  <a:lnTo>
                    <a:pt x="84" y="3088"/>
                  </a:lnTo>
                  <a:lnTo>
                    <a:pt x="88" y="3071"/>
                  </a:lnTo>
                  <a:lnTo>
                    <a:pt x="92" y="3054"/>
                  </a:lnTo>
                  <a:lnTo>
                    <a:pt x="95" y="3035"/>
                  </a:lnTo>
                  <a:lnTo>
                    <a:pt x="99" y="3015"/>
                  </a:lnTo>
                  <a:lnTo>
                    <a:pt x="103" y="2994"/>
                  </a:lnTo>
                  <a:lnTo>
                    <a:pt x="107" y="2956"/>
                  </a:lnTo>
                  <a:lnTo>
                    <a:pt x="111" y="2917"/>
                  </a:lnTo>
                  <a:lnTo>
                    <a:pt x="115" y="2875"/>
                  </a:lnTo>
                  <a:lnTo>
                    <a:pt x="119" y="2833"/>
                  </a:lnTo>
                  <a:lnTo>
                    <a:pt x="122" y="2787"/>
                  </a:lnTo>
                  <a:lnTo>
                    <a:pt x="126" y="2741"/>
                  </a:lnTo>
                  <a:lnTo>
                    <a:pt x="130" y="2693"/>
                  </a:lnTo>
                  <a:lnTo>
                    <a:pt x="132" y="2643"/>
                  </a:lnTo>
                  <a:lnTo>
                    <a:pt x="136" y="2591"/>
                  </a:lnTo>
                  <a:lnTo>
                    <a:pt x="138" y="2537"/>
                  </a:lnTo>
                  <a:lnTo>
                    <a:pt x="142" y="2482"/>
                  </a:lnTo>
                  <a:lnTo>
                    <a:pt x="143" y="2424"/>
                  </a:lnTo>
                  <a:lnTo>
                    <a:pt x="147" y="2366"/>
                  </a:lnTo>
                  <a:lnTo>
                    <a:pt x="149" y="2305"/>
                  </a:lnTo>
                  <a:lnTo>
                    <a:pt x="151" y="2244"/>
                  </a:lnTo>
                  <a:lnTo>
                    <a:pt x="153" y="2180"/>
                  </a:lnTo>
                  <a:lnTo>
                    <a:pt x="157" y="2113"/>
                  </a:lnTo>
                  <a:lnTo>
                    <a:pt x="159" y="2046"/>
                  </a:lnTo>
                  <a:lnTo>
                    <a:pt x="161" y="1977"/>
                  </a:lnTo>
                  <a:lnTo>
                    <a:pt x="161" y="1906"/>
                  </a:lnTo>
                  <a:lnTo>
                    <a:pt x="163" y="1835"/>
                  </a:lnTo>
                  <a:lnTo>
                    <a:pt x="165" y="1760"/>
                  </a:lnTo>
                  <a:lnTo>
                    <a:pt x="167" y="1683"/>
                  </a:lnTo>
                  <a:lnTo>
                    <a:pt x="167" y="1606"/>
                  </a:lnTo>
                  <a:lnTo>
                    <a:pt x="168" y="1526"/>
                  </a:lnTo>
                  <a:lnTo>
                    <a:pt x="168" y="1445"/>
                  </a:lnTo>
                  <a:lnTo>
                    <a:pt x="170" y="1363"/>
                  </a:lnTo>
                  <a:lnTo>
                    <a:pt x="170" y="1278"/>
                  </a:lnTo>
                  <a:lnTo>
                    <a:pt x="170" y="1190"/>
                  </a:lnTo>
                  <a:lnTo>
                    <a:pt x="170" y="1101"/>
                  </a:lnTo>
                  <a:lnTo>
                    <a:pt x="170" y="1013"/>
                  </a:lnTo>
                  <a:lnTo>
                    <a:pt x="172" y="921"/>
                  </a:lnTo>
                  <a:lnTo>
                    <a:pt x="172" y="896"/>
                  </a:lnTo>
                  <a:lnTo>
                    <a:pt x="170" y="871"/>
                  </a:lnTo>
                  <a:lnTo>
                    <a:pt x="170" y="846"/>
                  </a:lnTo>
                  <a:lnTo>
                    <a:pt x="170" y="821"/>
                  </a:lnTo>
                  <a:lnTo>
                    <a:pt x="170" y="798"/>
                  </a:lnTo>
                  <a:lnTo>
                    <a:pt x="170" y="775"/>
                  </a:lnTo>
                  <a:lnTo>
                    <a:pt x="170" y="754"/>
                  </a:lnTo>
                  <a:lnTo>
                    <a:pt x="170" y="731"/>
                  </a:lnTo>
                  <a:lnTo>
                    <a:pt x="170" y="710"/>
                  </a:lnTo>
                  <a:lnTo>
                    <a:pt x="168" y="691"/>
                  </a:lnTo>
                  <a:lnTo>
                    <a:pt x="168" y="670"/>
                  </a:lnTo>
                  <a:lnTo>
                    <a:pt x="168" y="650"/>
                  </a:lnTo>
                  <a:lnTo>
                    <a:pt x="168" y="631"/>
                  </a:lnTo>
                  <a:lnTo>
                    <a:pt x="167" y="612"/>
                  </a:lnTo>
                  <a:lnTo>
                    <a:pt x="167" y="595"/>
                  </a:lnTo>
                  <a:lnTo>
                    <a:pt x="167" y="577"/>
                  </a:lnTo>
                  <a:lnTo>
                    <a:pt x="165" y="560"/>
                  </a:lnTo>
                  <a:lnTo>
                    <a:pt x="165" y="545"/>
                  </a:lnTo>
                  <a:lnTo>
                    <a:pt x="165" y="527"/>
                  </a:lnTo>
                  <a:lnTo>
                    <a:pt x="163" y="512"/>
                  </a:lnTo>
                  <a:lnTo>
                    <a:pt x="163" y="499"/>
                  </a:lnTo>
                  <a:lnTo>
                    <a:pt x="161" y="483"/>
                  </a:lnTo>
                  <a:lnTo>
                    <a:pt x="161" y="470"/>
                  </a:lnTo>
                  <a:lnTo>
                    <a:pt x="159" y="456"/>
                  </a:lnTo>
                  <a:lnTo>
                    <a:pt x="157" y="445"/>
                  </a:lnTo>
                  <a:lnTo>
                    <a:pt x="157" y="433"/>
                  </a:lnTo>
                  <a:lnTo>
                    <a:pt x="155" y="422"/>
                  </a:lnTo>
                  <a:lnTo>
                    <a:pt x="155" y="410"/>
                  </a:lnTo>
                  <a:lnTo>
                    <a:pt x="153" y="399"/>
                  </a:lnTo>
                  <a:lnTo>
                    <a:pt x="151" y="389"/>
                  </a:lnTo>
                  <a:lnTo>
                    <a:pt x="149" y="380"/>
                  </a:lnTo>
                  <a:lnTo>
                    <a:pt x="149" y="372"/>
                  </a:lnTo>
                  <a:lnTo>
                    <a:pt x="142" y="341"/>
                  </a:lnTo>
                  <a:lnTo>
                    <a:pt x="134" y="311"/>
                  </a:lnTo>
                  <a:lnTo>
                    <a:pt x="126" y="284"/>
                  </a:lnTo>
                  <a:lnTo>
                    <a:pt x="119" y="257"/>
                  </a:lnTo>
                  <a:lnTo>
                    <a:pt x="109" y="232"/>
                  </a:lnTo>
                  <a:lnTo>
                    <a:pt x="99" y="211"/>
                  </a:lnTo>
                  <a:lnTo>
                    <a:pt x="90" y="190"/>
                  </a:lnTo>
                  <a:lnTo>
                    <a:pt x="80" y="170"/>
                  </a:lnTo>
                  <a:lnTo>
                    <a:pt x="72" y="165"/>
                  </a:lnTo>
                  <a:lnTo>
                    <a:pt x="67" y="159"/>
                  </a:lnTo>
                  <a:lnTo>
                    <a:pt x="61" y="151"/>
                  </a:lnTo>
                  <a:lnTo>
                    <a:pt x="55" y="145"/>
                  </a:lnTo>
                  <a:lnTo>
                    <a:pt x="49" y="140"/>
                  </a:lnTo>
                  <a:lnTo>
                    <a:pt x="44" y="134"/>
                  </a:lnTo>
                  <a:lnTo>
                    <a:pt x="40" y="126"/>
                  </a:lnTo>
                  <a:lnTo>
                    <a:pt x="36" y="121"/>
                  </a:lnTo>
                  <a:lnTo>
                    <a:pt x="30" y="107"/>
                  </a:lnTo>
                  <a:lnTo>
                    <a:pt x="26" y="94"/>
                  </a:lnTo>
                  <a:lnTo>
                    <a:pt x="24" y="80"/>
                  </a:lnTo>
                  <a:lnTo>
                    <a:pt x="23" y="67"/>
                  </a:lnTo>
                  <a:lnTo>
                    <a:pt x="24" y="59"/>
                  </a:lnTo>
                  <a:lnTo>
                    <a:pt x="24" y="51"/>
                  </a:lnTo>
                  <a:lnTo>
                    <a:pt x="28" y="44"/>
                  </a:lnTo>
                  <a:lnTo>
                    <a:pt x="32" y="38"/>
                  </a:lnTo>
                  <a:lnTo>
                    <a:pt x="36" y="32"/>
                  </a:lnTo>
                  <a:lnTo>
                    <a:pt x="42" y="26"/>
                  </a:lnTo>
                  <a:lnTo>
                    <a:pt x="49" y="21"/>
                  </a:lnTo>
                  <a:lnTo>
                    <a:pt x="57" y="17"/>
                  </a:lnTo>
                  <a:lnTo>
                    <a:pt x="65" y="13"/>
                  </a:lnTo>
                  <a:lnTo>
                    <a:pt x="74" y="9"/>
                  </a:lnTo>
                  <a:lnTo>
                    <a:pt x="86" y="5"/>
                  </a:lnTo>
                  <a:lnTo>
                    <a:pt x="97" y="3"/>
                  </a:lnTo>
                  <a:lnTo>
                    <a:pt x="111" y="2"/>
                  </a:lnTo>
                  <a:lnTo>
                    <a:pt x="124" y="0"/>
                  </a:lnTo>
                  <a:lnTo>
                    <a:pt x="138" y="0"/>
                  </a:lnTo>
                  <a:lnTo>
                    <a:pt x="155" y="0"/>
                  </a:lnTo>
                  <a:lnTo>
                    <a:pt x="15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3487538" y="4173887"/>
              <a:ext cx="512666" cy="683852"/>
            </a:xfrm>
            <a:custGeom>
              <a:avLst/>
              <a:gdLst/>
              <a:ahLst/>
              <a:cxnLst>
                <a:cxn ang="0">
                  <a:pos x="1688" y="3"/>
                </a:cxn>
                <a:cxn ang="0">
                  <a:pos x="1707" y="23"/>
                </a:cxn>
                <a:cxn ang="0">
                  <a:pos x="1726" y="59"/>
                </a:cxn>
                <a:cxn ang="0">
                  <a:pos x="1747" y="111"/>
                </a:cxn>
                <a:cxn ang="0">
                  <a:pos x="1772" y="186"/>
                </a:cxn>
                <a:cxn ang="0">
                  <a:pos x="1793" y="253"/>
                </a:cxn>
                <a:cxn ang="0">
                  <a:pos x="1809" y="311"/>
                </a:cxn>
                <a:cxn ang="0">
                  <a:pos x="1814" y="355"/>
                </a:cxn>
                <a:cxn ang="0">
                  <a:pos x="1803" y="410"/>
                </a:cxn>
                <a:cxn ang="0">
                  <a:pos x="1772" y="462"/>
                </a:cxn>
                <a:cxn ang="0">
                  <a:pos x="1720" y="528"/>
                </a:cxn>
                <a:cxn ang="0">
                  <a:pos x="1670" y="610"/>
                </a:cxn>
                <a:cxn ang="0">
                  <a:pos x="1580" y="779"/>
                </a:cxn>
                <a:cxn ang="0">
                  <a:pos x="1467" y="963"/>
                </a:cxn>
                <a:cxn ang="0">
                  <a:pos x="1352" y="1140"/>
                </a:cxn>
                <a:cxn ang="0">
                  <a:pos x="1233" y="1307"/>
                </a:cxn>
                <a:cxn ang="0">
                  <a:pos x="1112" y="1464"/>
                </a:cxn>
                <a:cxn ang="0">
                  <a:pos x="981" y="1606"/>
                </a:cxn>
                <a:cxn ang="0">
                  <a:pos x="841" y="1737"/>
                </a:cxn>
                <a:cxn ang="0">
                  <a:pos x="693" y="1856"/>
                </a:cxn>
                <a:cxn ang="0">
                  <a:pos x="553" y="1952"/>
                </a:cxn>
                <a:cxn ang="0">
                  <a:pos x="407" y="2034"/>
                </a:cxn>
                <a:cxn ang="0">
                  <a:pos x="250" y="2109"/>
                </a:cxn>
                <a:cxn ang="0">
                  <a:pos x="83" y="2178"/>
                </a:cxn>
                <a:cxn ang="0">
                  <a:pos x="14" y="2192"/>
                </a:cxn>
                <a:cxn ang="0">
                  <a:pos x="0" y="2180"/>
                </a:cxn>
                <a:cxn ang="0">
                  <a:pos x="2" y="2165"/>
                </a:cxn>
                <a:cxn ang="0">
                  <a:pos x="14" y="2146"/>
                </a:cxn>
                <a:cxn ang="0">
                  <a:pos x="35" y="2125"/>
                </a:cxn>
                <a:cxn ang="0">
                  <a:pos x="64" y="2098"/>
                </a:cxn>
                <a:cxn ang="0">
                  <a:pos x="177" y="2000"/>
                </a:cxn>
                <a:cxn ang="0">
                  <a:pos x="305" y="1885"/>
                </a:cxn>
                <a:cxn ang="0">
                  <a:pos x="424" y="1775"/>
                </a:cxn>
                <a:cxn ang="0">
                  <a:pos x="536" y="1670"/>
                </a:cxn>
                <a:cxn ang="0">
                  <a:pos x="638" y="1570"/>
                </a:cxn>
                <a:cxn ang="0">
                  <a:pos x="730" y="1474"/>
                </a:cxn>
                <a:cxn ang="0">
                  <a:pos x="812" y="1384"/>
                </a:cxn>
                <a:cxn ang="0">
                  <a:pos x="885" y="1299"/>
                </a:cxn>
                <a:cxn ang="0">
                  <a:pos x="998" y="1148"/>
                </a:cxn>
                <a:cxn ang="0">
                  <a:pos x="1137" y="950"/>
                </a:cxn>
                <a:cxn ang="0">
                  <a:pos x="1279" y="725"/>
                </a:cxn>
                <a:cxn ang="0">
                  <a:pos x="1428" y="474"/>
                </a:cxn>
                <a:cxn ang="0">
                  <a:pos x="1519" y="295"/>
                </a:cxn>
                <a:cxn ang="0">
                  <a:pos x="1557" y="178"/>
                </a:cxn>
                <a:cxn ang="0">
                  <a:pos x="1574" y="96"/>
                </a:cxn>
                <a:cxn ang="0">
                  <a:pos x="1594" y="53"/>
                </a:cxn>
                <a:cxn ang="0">
                  <a:pos x="1617" y="23"/>
                </a:cxn>
                <a:cxn ang="0">
                  <a:pos x="1643" y="5"/>
                </a:cxn>
                <a:cxn ang="0">
                  <a:pos x="1672" y="0"/>
                </a:cxn>
              </a:cxnLst>
              <a:rect l="0" t="0" r="r" b="b"/>
              <a:pathLst>
                <a:path w="1814" h="2196">
                  <a:moveTo>
                    <a:pt x="1672" y="0"/>
                  </a:moveTo>
                  <a:lnTo>
                    <a:pt x="1676" y="0"/>
                  </a:lnTo>
                  <a:lnTo>
                    <a:pt x="1682" y="2"/>
                  </a:lnTo>
                  <a:lnTo>
                    <a:pt x="1688" y="3"/>
                  </a:lnTo>
                  <a:lnTo>
                    <a:pt x="1691" y="7"/>
                  </a:lnTo>
                  <a:lnTo>
                    <a:pt x="1697" y="11"/>
                  </a:lnTo>
                  <a:lnTo>
                    <a:pt x="1701" y="17"/>
                  </a:lnTo>
                  <a:lnTo>
                    <a:pt x="1707" y="23"/>
                  </a:lnTo>
                  <a:lnTo>
                    <a:pt x="1711" y="30"/>
                  </a:lnTo>
                  <a:lnTo>
                    <a:pt x="1716" y="40"/>
                  </a:lnTo>
                  <a:lnTo>
                    <a:pt x="1722" y="48"/>
                  </a:lnTo>
                  <a:lnTo>
                    <a:pt x="1726" y="59"/>
                  </a:lnTo>
                  <a:lnTo>
                    <a:pt x="1732" y="71"/>
                  </a:lnTo>
                  <a:lnTo>
                    <a:pt x="1736" y="82"/>
                  </a:lnTo>
                  <a:lnTo>
                    <a:pt x="1741" y="98"/>
                  </a:lnTo>
                  <a:lnTo>
                    <a:pt x="1747" y="111"/>
                  </a:lnTo>
                  <a:lnTo>
                    <a:pt x="1751" y="126"/>
                  </a:lnTo>
                  <a:lnTo>
                    <a:pt x="1759" y="147"/>
                  </a:lnTo>
                  <a:lnTo>
                    <a:pt x="1766" y="167"/>
                  </a:lnTo>
                  <a:lnTo>
                    <a:pt x="1772" y="186"/>
                  </a:lnTo>
                  <a:lnTo>
                    <a:pt x="1778" y="203"/>
                  </a:lnTo>
                  <a:lnTo>
                    <a:pt x="1784" y="220"/>
                  </a:lnTo>
                  <a:lnTo>
                    <a:pt x="1789" y="238"/>
                  </a:lnTo>
                  <a:lnTo>
                    <a:pt x="1793" y="253"/>
                  </a:lnTo>
                  <a:lnTo>
                    <a:pt x="1797" y="268"/>
                  </a:lnTo>
                  <a:lnTo>
                    <a:pt x="1801" y="284"/>
                  </a:lnTo>
                  <a:lnTo>
                    <a:pt x="1805" y="297"/>
                  </a:lnTo>
                  <a:lnTo>
                    <a:pt x="1809" y="311"/>
                  </a:lnTo>
                  <a:lnTo>
                    <a:pt x="1810" y="322"/>
                  </a:lnTo>
                  <a:lnTo>
                    <a:pt x="1812" y="334"/>
                  </a:lnTo>
                  <a:lnTo>
                    <a:pt x="1812" y="345"/>
                  </a:lnTo>
                  <a:lnTo>
                    <a:pt x="1814" y="355"/>
                  </a:lnTo>
                  <a:lnTo>
                    <a:pt x="1814" y="364"/>
                  </a:lnTo>
                  <a:lnTo>
                    <a:pt x="1812" y="380"/>
                  </a:lnTo>
                  <a:lnTo>
                    <a:pt x="1809" y="395"/>
                  </a:lnTo>
                  <a:lnTo>
                    <a:pt x="1803" y="410"/>
                  </a:lnTo>
                  <a:lnTo>
                    <a:pt x="1797" y="424"/>
                  </a:lnTo>
                  <a:lnTo>
                    <a:pt x="1789" y="437"/>
                  </a:lnTo>
                  <a:lnTo>
                    <a:pt x="1782" y="451"/>
                  </a:lnTo>
                  <a:lnTo>
                    <a:pt x="1772" y="462"/>
                  </a:lnTo>
                  <a:lnTo>
                    <a:pt x="1762" y="474"/>
                  </a:lnTo>
                  <a:lnTo>
                    <a:pt x="1749" y="491"/>
                  </a:lnTo>
                  <a:lnTo>
                    <a:pt x="1734" y="508"/>
                  </a:lnTo>
                  <a:lnTo>
                    <a:pt x="1720" y="528"/>
                  </a:lnTo>
                  <a:lnTo>
                    <a:pt x="1707" y="547"/>
                  </a:lnTo>
                  <a:lnTo>
                    <a:pt x="1695" y="568"/>
                  </a:lnTo>
                  <a:lnTo>
                    <a:pt x="1682" y="589"/>
                  </a:lnTo>
                  <a:lnTo>
                    <a:pt x="1670" y="610"/>
                  </a:lnTo>
                  <a:lnTo>
                    <a:pt x="1661" y="633"/>
                  </a:lnTo>
                  <a:lnTo>
                    <a:pt x="1634" y="683"/>
                  </a:lnTo>
                  <a:lnTo>
                    <a:pt x="1607" y="731"/>
                  </a:lnTo>
                  <a:lnTo>
                    <a:pt x="1580" y="779"/>
                  </a:lnTo>
                  <a:lnTo>
                    <a:pt x="1551" y="825"/>
                  </a:lnTo>
                  <a:lnTo>
                    <a:pt x="1524" y="873"/>
                  </a:lnTo>
                  <a:lnTo>
                    <a:pt x="1496" y="917"/>
                  </a:lnTo>
                  <a:lnTo>
                    <a:pt x="1467" y="963"/>
                  </a:lnTo>
                  <a:lnTo>
                    <a:pt x="1438" y="1007"/>
                  </a:lnTo>
                  <a:lnTo>
                    <a:pt x="1409" y="1052"/>
                  </a:lnTo>
                  <a:lnTo>
                    <a:pt x="1380" y="1096"/>
                  </a:lnTo>
                  <a:lnTo>
                    <a:pt x="1352" y="1140"/>
                  </a:lnTo>
                  <a:lnTo>
                    <a:pt x="1321" y="1182"/>
                  </a:lnTo>
                  <a:lnTo>
                    <a:pt x="1292" y="1224"/>
                  </a:lnTo>
                  <a:lnTo>
                    <a:pt x="1263" y="1265"/>
                  </a:lnTo>
                  <a:lnTo>
                    <a:pt x="1233" y="1307"/>
                  </a:lnTo>
                  <a:lnTo>
                    <a:pt x="1204" y="1347"/>
                  </a:lnTo>
                  <a:lnTo>
                    <a:pt x="1173" y="1388"/>
                  </a:lnTo>
                  <a:lnTo>
                    <a:pt x="1142" y="1426"/>
                  </a:lnTo>
                  <a:lnTo>
                    <a:pt x="1112" y="1464"/>
                  </a:lnTo>
                  <a:lnTo>
                    <a:pt x="1081" y="1501"/>
                  </a:lnTo>
                  <a:lnTo>
                    <a:pt x="1048" y="1537"/>
                  </a:lnTo>
                  <a:lnTo>
                    <a:pt x="1014" y="1572"/>
                  </a:lnTo>
                  <a:lnTo>
                    <a:pt x="981" y="1606"/>
                  </a:lnTo>
                  <a:lnTo>
                    <a:pt x="947" y="1641"/>
                  </a:lnTo>
                  <a:lnTo>
                    <a:pt x="912" y="1674"/>
                  </a:lnTo>
                  <a:lnTo>
                    <a:pt x="877" y="1706"/>
                  </a:lnTo>
                  <a:lnTo>
                    <a:pt x="841" y="1737"/>
                  </a:lnTo>
                  <a:lnTo>
                    <a:pt x="805" y="1768"/>
                  </a:lnTo>
                  <a:lnTo>
                    <a:pt x="768" y="1798"/>
                  </a:lnTo>
                  <a:lnTo>
                    <a:pt x="732" y="1827"/>
                  </a:lnTo>
                  <a:lnTo>
                    <a:pt x="693" y="1856"/>
                  </a:lnTo>
                  <a:lnTo>
                    <a:pt x="657" y="1885"/>
                  </a:lnTo>
                  <a:lnTo>
                    <a:pt x="622" y="1906"/>
                  </a:lnTo>
                  <a:lnTo>
                    <a:pt x="588" y="1929"/>
                  </a:lnTo>
                  <a:lnTo>
                    <a:pt x="553" y="1952"/>
                  </a:lnTo>
                  <a:lnTo>
                    <a:pt x="519" y="1973"/>
                  </a:lnTo>
                  <a:lnTo>
                    <a:pt x="482" y="1994"/>
                  </a:lnTo>
                  <a:lnTo>
                    <a:pt x="446" y="2013"/>
                  </a:lnTo>
                  <a:lnTo>
                    <a:pt x="407" y="2034"/>
                  </a:lnTo>
                  <a:lnTo>
                    <a:pt x="369" y="2054"/>
                  </a:lnTo>
                  <a:lnTo>
                    <a:pt x="330" y="2073"/>
                  </a:lnTo>
                  <a:lnTo>
                    <a:pt x="290" y="2090"/>
                  </a:lnTo>
                  <a:lnTo>
                    <a:pt x="250" y="2109"/>
                  </a:lnTo>
                  <a:lnTo>
                    <a:pt x="209" y="2127"/>
                  </a:lnTo>
                  <a:lnTo>
                    <a:pt x="167" y="2144"/>
                  </a:lnTo>
                  <a:lnTo>
                    <a:pt x="125" y="2161"/>
                  </a:lnTo>
                  <a:lnTo>
                    <a:pt x="83" y="2178"/>
                  </a:lnTo>
                  <a:lnTo>
                    <a:pt x="41" y="2196"/>
                  </a:lnTo>
                  <a:lnTo>
                    <a:pt x="29" y="2194"/>
                  </a:lnTo>
                  <a:lnTo>
                    <a:pt x="21" y="2194"/>
                  </a:lnTo>
                  <a:lnTo>
                    <a:pt x="14" y="2192"/>
                  </a:lnTo>
                  <a:lnTo>
                    <a:pt x="10" y="2190"/>
                  </a:lnTo>
                  <a:lnTo>
                    <a:pt x="4" y="2188"/>
                  </a:lnTo>
                  <a:lnTo>
                    <a:pt x="2" y="2184"/>
                  </a:lnTo>
                  <a:lnTo>
                    <a:pt x="0" y="2180"/>
                  </a:lnTo>
                  <a:lnTo>
                    <a:pt x="0" y="2176"/>
                  </a:lnTo>
                  <a:lnTo>
                    <a:pt x="0" y="2173"/>
                  </a:lnTo>
                  <a:lnTo>
                    <a:pt x="0" y="2169"/>
                  </a:lnTo>
                  <a:lnTo>
                    <a:pt x="2" y="2165"/>
                  </a:lnTo>
                  <a:lnTo>
                    <a:pt x="4" y="2161"/>
                  </a:lnTo>
                  <a:lnTo>
                    <a:pt x="6" y="2155"/>
                  </a:lnTo>
                  <a:lnTo>
                    <a:pt x="10" y="2152"/>
                  </a:lnTo>
                  <a:lnTo>
                    <a:pt x="14" y="2146"/>
                  </a:lnTo>
                  <a:lnTo>
                    <a:pt x="17" y="2142"/>
                  </a:lnTo>
                  <a:lnTo>
                    <a:pt x="23" y="2136"/>
                  </a:lnTo>
                  <a:lnTo>
                    <a:pt x="27" y="2130"/>
                  </a:lnTo>
                  <a:lnTo>
                    <a:pt x="35" y="2125"/>
                  </a:lnTo>
                  <a:lnTo>
                    <a:pt x="41" y="2117"/>
                  </a:lnTo>
                  <a:lnTo>
                    <a:pt x="48" y="2111"/>
                  </a:lnTo>
                  <a:lnTo>
                    <a:pt x="56" y="2105"/>
                  </a:lnTo>
                  <a:lnTo>
                    <a:pt x="64" y="2098"/>
                  </a:lnTo>
                  <a:lnTo>
                    <a:pt x="73" y="2092"/>
                  </a:lnTo>
                  <a:lnTo>
                    <a:pt x="108" y="2061"/>
                  </a:lnTo>
                  <a:lnTo>
                    <a:pt x="142" y="2031"/>
                  </a:lnTo>
                  <a:lnTo>
                    <a:pt x="177" y="2000"/>
                  </a:lnTo>
                  <a:lnTo>
                    <a:pt x="209" y="1971"/>
                  </a:lnTo>
                  <a:lnTo>
                    <a:pt x="242" y="1942"/>
                  </a:lnTo>
                  <a:lnTo>
                    <a:pt x="273" y="1913"/>
                  </a:lnTo>
                  <a:lnTo>
                    <a:pt x="305" y="1885"/>
                  </a:lnTo>
                  <a:lnTo>
                    <a:pt x="336" y="1856"/>
                  </a:lnTo>
                  <a:lnTo>
                    <a:pt x="367" y="1829"/>
                  </a:lnTo>
                  <a:lnTo>
                    <a:pt x="396" y="1802"/>
                  </a:lnTo>
                  <a:lnTo>
                    <a:pt x="424" y="1775"/>
                  </a:lnTo>
                  <a:lnTo>
                    <a:pt x="453" y="1748"/>
                  </a:lnTo>
                  <a:lnTo>
                    <a:pt x="482" y="1722"/>
                  </a:lnTo>
                  <a:lnTo>
                    <a:pt x="509" y="1695"/>
                  </a:lnTo>
                  <a:lnTo>
                    <a:pt x="536" y="1670"/>
                  </a:lnTo>
                  <a:lnTo>
                    <a:pt x="563" y="1643"/>
                  </a:lnTo>
                  <a:lnTo>
                    <a:pt x="588" y="1618"/>
                  </a:lnTo>
                  <a:lnTo>
                    <a:pt x="613" y="1593"/>
                  </a:lnTo>
                  <a:lnTo>
                    <a:pt x="638" y="1570"/>
                  </a:lnTo>
                  <a:lnTo>
                    <a:pt x="661" y="1545"/>
                  </a:lnTo>
                  <a:lnTo>
                    <a:pt x="684" y="1522"/>
                  </a:lnTo>
                  <a:lnTo>
                    <a:pt x="707" y="1497"/>
                  </a:lnTo>
                  <a:lnTo>
                    <a:pt x="730" y="1474"/>
                  </a:lnTo>
                  <a:lnTo>
                    <a:pt x="751" y="1451"/>
                  </a:lnTo>
                  <a:lnTo>
                    <a:pt x="772" y="1428"/>
                  </a:lnTo>
                  <a:lnTo>
                    <a:pt x="791" y="1407"/>
                  </a:lnTo>
                  <a:lnTo>
                    <a:pt x="812" y="1384"/>
                  </a:lnTo>
                  <a:lnTo>
                    <a:pt x="831" y="1363"/>
                  </a:lnTo>
                  <a:lnTo>
                    <a:pt x="849" y="1341"/>
                  </a:lnTo>
                  <a:lnTo>
                    <a:pt x="868" y="1320"/>
                  </a:lnTo>
                  <a:lnTo>
                    <a:pt x="885" y="1299"/>
                  </a:lnTo>
                  <a:lnTo>
                    <a:pt x="901" y="1280"/>
                  </a:lnTo>
                  <a:lnTo>
                    <a:pt x="933" y="1238"/>
                  </a:lnTo>
                  <a:lnTo>
                    <a:pt x="966" y="1194"/>
                  </a:lnTo>
                  <a:lnTo>
                    <a:pt x="998" y="1148"/>
                  </a:lnTo>
                  <a:lnTo>
                    <a:pt x="1033" y="1101"/>
                  </a:lnTo>
                  <a:lnTo>
                    <a:pt x="1066" y="1052"/>
                  </a:lnTo>
                  <a:lnTo>
                    <a:pt x="1100" y="1002"/>
                  </a:lnTo>
                  <a:lnTo>
                    <a:pt x="1137" y="950"/>
                  </a:lnTo>
                  <a:lnTo>
                    <a:pt x="1171" y="896"/>
                  </a:lnTo>
                  <a:lnTo>
                    <a:pt x="1208" y="840"/>
                  </a:lnTo>
                  <a:lnTo>
                    <a:pt x="1242" y="785"/>
                  </a:lnTo>
                  <a:lnTo>
                    <a:pt x="1279" y="725"/>
                  </a:lnTo>
                  <a:lnTo>
                    <a:pt x="1317" y="666"/>
                  </a:lnTo>
                  <a:lnTo>
                    <a:pt x="1354" y="602"/>
                  </a:lnTo>
                  <a:lnTo>
                    <a:pt x="1390" y="539"/>
                  </a:lnTo>
                  <a:lnTo>
                    <a:pt x="1428" y="474"/>
                  </a:lnTo>
                  <a:lnTo>
                    <a:pt x="1467" y="408"/>
                  </a:lnTo>
                  <a:lnTo>
                    <a:pt x="1484" y="370"/>
                  </a:lnTo>
                  <a:lnTo>
                    <a:pt x="1501" y="334"/>
                  </a:lnTo>
                  <a:lnTo>
                    <a:pt x="1519" y="295"/>
                  </a:lnTo>
                  <a:lnTo>
                    <a:pt x="1532" y="257"/>
                  </a:lnTo>
                  <a:lnTo>
                    <a:pt x="1546" y="217"/>
                  </a:lnTo>
                  <a:lnTo>
                    <a:pt x="1551" y="197"/>
                  </a:lnTo>
                  <a:lnTo>
                    <a:pt x="1557" y="178"/>
                  </a:lnTo>
                  <a:lnTo>
                    <a:pt x="1563" y="157"/>
                  </a:lnTo>
                  <a:lnTo>
                    <a:pt x="1567" y="138"/>
                  </a:lnTo>
                  <a:lnTo>
                    <a:pt x="1570" y="117"/>
                  </a:lnTo>
                  <a:lnTo>
                    <a:pt x="1574" y="96"/>
                  </a:lnTo>
                  <a:lnTo>
                    <a:pt x="1578" y="84"/>
                  </a:lnTo>
                  <a:lnTo>
                    <a:pt x="1584" y="73"/>
                  </a:lnTo>
                  <a:lnTo>
                    <a:pt x="1588" y="63"/>
                  </a:lnTo>
                  <a:lnTo>
                    <a:pt x="1594" y="53"/>
                  </a:lnTo>
                  <a:lnTo>
                    <a:pt x="1599" y="44"/>
                  </a:lnTo>
                  <a:lnTo>
                    <a:pt x="1605" y="36"/>
                  </a:lnTo>
                  <a:lnTo>
                    <a:pt x="1611" y="28"/>
                  </a:lnTo>
                  <a:lnTo>
                    <a:pt x="1617" y="23"/>
                  </a:lnTo>
                  <a:lnTo>
                    <a:pt x="1622" y="17"/>
                  </a:lnTo>
                  <a:lnTo>
                    <a:pt x="1630" y="11"/>
                  </a:lnTo>
                  <a:lnTo>
                    <a:pt x="1636" y="7"/>
                  </a:lnTo>
                  <a:lnTo>
                    <a:pt x="1643" y="5"/>
                  </a:lnTo>
                  <a:lnTo>
                    <a:pt x="1649" y="2"/>
                  </a:lnTo>
                  <a:lnTo>
                    <a:pt x="1657" y="0"/>
                  </a:lnTo>
                  <a:lnTo>
                    <a:pt x="1665" y="0"/>
                  </a:lnTo>
                  <a:lnTo>
                    <a:pt x="1672" y="0"/>
                  </a:lnTo>
                  <a:lnTo>
                    <a:pt x="1672" y="0"/>
                  </a:lnTo>
                  <a:lnTo>
                    <a:pt x="167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3962899" y="4203783"/>
              <a:ext cx="755151" cy="638386"/>
            </a:xfrm>
            <a:custGeom>
              <a:avLst/>
              <a:gdLst/>
              <a:ahLst/>
              <a:cxnLst>
                <a:cxn ang="0">
                  <a:pos x="157" y="5"/>
                </a:cxn>
                <a:cxn ang="0">
                  <a:pos x="217" y="26"/>
                </a:cxn>
                <a:cxn ang="0">
                  <a:pos x="286" y="63"/>
                </a:cxn>
                <a:cxn ang="0">
                  <a:pos x="361" y="115"/>
                </a:cxn>
                <a:cxn ang="0">
                  <a:pos x="445" y="182"/>
                </a:cxn>
                <a:cxn ang="0">
                  <a:pos x="535" y="266"/>
                </a:cxn>
                <a:cxn ang="0">
                  <a:pos x="670" y="410"/>
                </a:cxn>
                <a:cxn ang="0">
                  <a:pos x="856" y="610"/>
                </a:cxn>
                <a:cxn ang="0">
                  <a:pos x="1025" y="787"/>
                </a:cxn>
                <a:cxn ang="0">
                  <a:pos x="1178" y="936"/>
                </a:cxn>
                <a:cxn ang="0">
                  <a:pos x="1317" y="1063"/>
                </a:cxn>
                <a:cxn ang="0">
                  <a:pos x="1440" y="1167"/>
                </a:cxn>
                <a:cxn ang="0">
                  <a:pos x="1545" y="1245"/>
                </a:cxn>
                <a:cxn ang="0">
                  <a:pos x="1653" y="1316"/>
                </a:cxn>
                <a:cxn ang="0">
                  <a:pos x="1781" y="1391"/>
                </a:cxn>
                <a:cxn ang="0">
                  <a:pos x="1929" y="1470"/>
                </a:cxn>
                <a:cxn ang="0">
                  <a:pos x="2096" y="1555"/>
                </a:cxn>
                <a:cxn ang="0">
                  <a:pos x="2280" y="1643"/>
                </a:cxn>
                <a:cxn ang="0">
                  <a:pos x="2486" y="1737"/>
                </a:cxn>
                <a:cxn ang="0">
                  <a:pos x="2605" y="1789"/>
                </a:cxn>
                <a:cxn ang="0">
                  <a:pos x="2645" y="1812"/>
                </a:cxn>
                <a:cxn ang="0">
                  <a:pos x="2666" y="1835"/>
                </a:cxn>
                <a:cxn ang="0">
                  <a:pos x="2668" y="1860"/>
                </a:cxn>
                <a:cxn ang="0">
                  <a:pos x="2651" y="1885"/>
                </a:cxn>
                <a:cxn ang="0">
                  <a:pos x="2614" y="1908"/>
                </a:cxn>
                <a:cxn ang="0">
                  <a:pos x="2540" y="1931"/>
                </a:cxn>
                <a:cxn ang="0">
                  <a:pos x="2388" y="1965"/>
                </a:cxn>
                <a:cxn ang="0">
                  <a:pos x="2252" y="1996"/>
                </a:cxn>
                <a:cxn ang="0">
                  <a:pos x="2133" y="2019"/>
                </a:cxn>
                <a:cxn ang="0">
                  <a:pos x="2027" y="2036"/>
                </a:cxn>
                <a:cxn ang="0">
                  <a:pos x="1939" y="2046"/>
                </a:cxn>
                <a:cxn ang="0">
                  <a:pos x="1866" y="2050"/>
                </a:cxn>
                <a:cxn ang="0">
                  <a:pos x="1789" y="2044"/>
                </a:cxn>
                <a:cxn ang="0">
                  <a:pos x="1704" y="2021"/>
                </a:cxn>
                <a:cxn ang="0">
                  <a:pos x="1620" y="1981"/>
                </a:cxn>
                <a:cxn ang="0">
                  <a:pos x="1555" y="1931"/>
                </a:cxn>
                <a:cxn ang="0">
                  <a:pos x="1484" y="1852"/>
                </a:cxn>
                <a:cxn ang="0">
                  <a:pos x="1386" y="1735"/>
                </a:cxn>
                <a:cxn ang="0">
                  <a:pos x="1261" y="1578"/>
                </a:cxn>
                <a:cxn ang="0">
                  <a:pos x="1111" y="1380"/>
                </a:cxn>
                <a:cxn ang="0">
                  <a:pos x="938" y="1142"/>
                </a:cxn>
                <a:cxn ang="0">
                  <a:pos x="756" y="885"/>
                </a:cxn>
                <a:cxn ang="0">
                  <a:pos x="633" y="714"/>
                </a:cxn>
                <a:cxn ang="0">
                  <a:pos x="514" y="562"/>
                </a:cxn>
                <a:cxn ang="0">
                  <a:pos x="399" y="428"/>
                </a:cxn>
                <a:cxn ang="0">
                  <a:pos x="292" y="316"/>
                </a:cxn>
                <a:cxn ang="0">
                  <a:pos x="186" y="226"/>
                </a:cxn>
                <a:cxn ang="0">
                  <a:pos x="82" y="157"/>
                </a:cxn>
                <a:cxn ang="0">
                  <a:pos x="15" y="124"/>
                </a:cxn>
                <a:cxn ang="0">
                  <a:pos x="2" y="96"/>
                </a:cxn>
                <a:cxn ang="0">
                  <a:pos x="0" y="57"/>
                </a:cxn>
                <a:cxn ang="0">
                  <a:pos x="21" y="23"/>
                </a:cxn>
                <a:cxn ang="0">
                  <a:pos x="63" y="5"/>
                </a:cxn>
                <a:cxn ang="0">
                  <a:pos x="113" y="0"/>
                </a:cxn>
              </a:cxnLst>
              <a:rect l="0" t="0" r="r" b="b"/>
              <a:pathLst>
                <a:path w="2670" h="2050">
                  <a:moveTo>
                    <a:pt x="113" y="0"/>
                  </a:moveTo>
                  <a:lnTo>
                    <a:pt x="123" y="0"/>
                  </a:lnTo>
                  <a:lnTo>
                    <a:pt x="134" y="2"/>
                  </a:lnTo>
                  <a:lnTo>
                    <a:pt x="146" y="3"/>
                  </a:lnTo>
                  <a:lnTo>
                    <a:pt x="157" y="5"/>
                  </a:lnTo>
                  <a:lnTo>
                    <a:pt x="169" y="7"/>
                  </a:lnTo>
                  <a:lnTo>
                    <a:pt x="180" y="11"/>
                  </a:lnTo>
                  <a:lnTo>
                    <a:pt x="192" y="15"/>
                  </a:lnTo>
                  <a:lnTo>
                    <a:pt x="205" y="21"/>
                  </a:lnTo>
                  <a:lnTo>
                    <a:pt x="217" y="26"/>
                  </a:lnTo>
                  <a:lnTo>
                    <a:pt x="230" y="32"/>
                  </a:lnTo>
                  <a:lnTo>
                    <a:pt x="244" y="38"/>
                  </a:lnTo>
                  <a:lnTo>
                    <a:pt x="257" y="46"/>
                  </a:lnTo>
                  <a:lnTo>
                    <a:pt x="270" y="53"/>
                  </a:lnTo>
                  <a:lnTo>
                    <a:pt x="286" y="63"/>
                  </a:lnTo>
                  <a:lnTo>
                    <a:pt x="299" y="71"/>
                  </a:lnTo>
                  <a:lnTo>
                    <a:pt x="315" y="80"/>
                  </a:lnTo>
                  <a:lnTo>
                    <a:pt x="330" y="92"/>
                  </a:lnTo>
                  <a:lnTo>
                    <a:pt x="345" y="103"/>
                  </a:lnTo>
                  <a:lnTo>
                    <a:pt x="361" y="115"/>
                  </a:lnTo>
                  <a:lnTo>
                    <a:pt x="378" y="126"/>
                  </a:lnTo>
                  <a:lnTo>
                    <a:pt x="393" y="140"/>
                  </a:lnTo>
                  <a:lnTo>
                    <a:pt x="411" y="153"/>
                  </a:lnTo>
                  <a:lnTo>
                    <a:pt x="428" y="167"/>
                  </a:lnTo>
                  <a:lnTo>
                    <a:pt x="445" y="182"/>
                  </a:lnTo>
                  <a:lnTo>
                    <a:pt x="462" y="197"/>
                  </a:lnTo>
                  <a:lnTo>
                    <a:pt x="480" y="215"/>
                  </a:lnTo>
                  <a:lnTo>
                    <a:pt x="499" y="230"/>
                  </a:lnTo>
                  <a:lnTo>
                    <a:pt x="516" y="247"/>
                  </a:lnTo>
                  <a:lnTo>
                    <a:pt x="535" y="266"/>
                  </a:lnTo>
                  <a:lnTo>
                    <a:pt x="555" y="284"/>
                  </a:lnTo>
                  <a:lnTo>
                    <a:pt x="574" y="303"/>
                  </a:lnTo>
                  <a:lnTo>
                    <a:pt x="593" y="324"/>
                  </a:lnTo>
                  <a:lnTo>
                    <a:pt x="631" y="368"/>
                  </a:lnTo>
                  <a:lnTo>
                    <a:pt x="670" y="410"/>
                  </a:lnTo>
                  <a:lnTo>
                    <a:pt x="708" y="453"/>
                  </a:lnTo>
                  <a:lnTo>
                    <a:pt x="747" y="493"/>
                  </a:lnTo>
                  <a:lnTo>
                    <a:pt x="783" y="533"/>
                  </a:lnTo>
                  <a:lnTo>
                    <a:pt x="819" y="572"/>
                  </a:lnTo>
                  <a:lnTo>
                    <a:pt x="856" y="610"/>
                  </a:lnTo>
                  <a:lnTo>
                    <a:pt x="890" y="648"/>
                  </a:lnTo>
                  <a:lnTo>
                    <a:pt x="925" y="683"/>
                  </a:lnTo>
                  <a:lnTo>
                    <a:pt x="960" y="719"/>
                  </a:lnTo>
                  <a:lnTo>
                    <a:pt x="992" y="752"/>
                  </a:lnTo>
                  <a:lnTo>
                    <a:pt x="1025" y="787"/>
                  </a:lnTo>
                  <a:lnTo>
                    <a:pt x="1058" y="817"/>
                  </a:lnTo>
                  <a:lnTo>
                    <a:pt x="1088" y="850"/>
                  </a:lnTo>
                  <a:lnTo>
                    <a:pt x="1119" y="879"/>
                  </a:lnTo>
                  <a:lnTo>
                    <a:pt x="1150" y="910"/>
                  </a:lnTo>
                  <a:lnTo>
                    <a:pt x="1178" y="936"/>
                  </a:lnTo>
                  <a:lnTo>
                    <a:pt x="1207" y="963"/>
                  </a:lnTo>
                  <a:lnTo>
                    <a:pt x="1236" y="990"/>
                  </a:lnTo>
                  <a:lnTo>
                    <a:pt x="1263" y="1015"/>
                  </a:lnTo>
                  <a:lnTo>
                    <a:pt x="1290" y="1040"/>
                  </a:lnTo>
                  <a:lnTo>
                    <a:pt x="1317" y="1063"/>
                  </a:lnTo>
                  <a:lnTo>
                    <a:pt x="1342" y="1086"/>
                  </a:lnTo>
                  <a:lnTo>
                    <a:pt x="1367" y="1107"/>
                  </a:lnTo>
                  <a:lnTo>
                    <a:pt x="1392" y="1128"/>
                  </a:lnTo>
                  <a:lnTo>
                    <a:pt x="1416" y="1148"/>
                  </a:lnTo>
                  <a:lnTo>
                    <a:pt x="1440" y="1167"/>
                  </a:lnTo>
                  <a:lnTo>
                    <a:pt x="1461" y="1184"/>
                  </a:lnTo>
                  <a:lnTo>
                    <a:pt x="1484" y="1201"/>
                  </a:lnTo>
                  <a:lnTo>
                    <a:pt x="1505" y="1217"/>
                  </a:lnTo>
                  <a:lnTo>
                    <a:pt x="1526" y="1232"/>
                  </a:lnTo>
                  <a:lnTo>
                    <a:pt x="1545" y="1245"/>
                  </a:lnTo>
                  <a:lnTo>
                    <a:pt x="1564" y="1259"/>
                  </a:lnTo>
                  <a:lnTo>
                    <a:pt x="1585" y="1272"/>
                  </a:lnTo>
                  <a:lnTo>
                    <a:pt x="1608" y="1288"/>
                  </a:lnTo>
                  <a:lnTo>
                    <a:pt x="1630" y="1301"/>
                  </a:lnTo>
                  <a:lnTo>
                    <a:pt x="1653" y="1316"/>
                  </a:lnTo>
                  <a:lnTo>
                    <a:pt x="1678" y="1332"/>
                  </a:lnTo>
                  <a:lnTo>
                    <a:pt x="1703" y="1345"/>
                  </a:lnTo>
                  <a:lnTo>
                    <a:pt x="1727" y="1361"/>
                  </a:lnTo>
                  <a:lnTo>
                    <a:pt x="1754" y="1376"/>
                  </a:lnTo>
                  <a:lnTo>
                    <a:pt x="1781" y="1391"/>
                  </a:lnTo>
                  <a:lnTo>
                    <a:pt x="1810" y="1407"/>
                  </a:lnTo>
                  <a:lnTo>
                    <a:pt x="1839" y="1422"/>
                  </a:lnTo>
                  <a:lnTo>
                    <a:pt x="1868" y="1437"/>
                  </a:lnTo>
                  <a:lnTo>
                    <a:pt x="1898" y="1455"/>
                  </a:lnTo>
                  <a:lnTo>
                    <a:pt x="1929" y="1470"/>
                  </a:lnTo>
                  <a:lnTo>
                    <a:pt x="1960" y="1487"/>
                  </a:lnTo>
                  <a:lnTo>
                    <a:pt x="1992" y="1503"/>
                  </a:lnTo>
                  <a:lnTo>
                    <a:pt x="2027" y="1520"/>
                  </a:lnTo>
                  <a:lnTo>
                    <a:pt x="2060" y="1537"/>
                  </a:lnTo>
                  <a:lnTo>
                    <a:pt x="2096" y="1555"/>
                  </a:lnTo>
                  <a:lnTo>
                    <a:pt x="2131" y="1572"/>
                  </a:lnTo>
                  <a:lnTo>
                    <a:pt x="2167" y="1589"/>
                  </a:lnTo>
                  <a:lnTo>
                    <a:pt x="2204" y="1606"/>
                  </a:lnTo>
                  <a:lnTo>
                    <a:pt x="2242" y="1626"/>
                  </a:lnTo>
                  <a:lnTo>
                    <a:pt x="2280" y="1643"/>
                  </a:lnTo>
                  <a:lnTo>
                    <a:pt x="2321" y="1662"/>
                  </a:lnTo>
                  <a:lnTo>
                    <a:pt x="2361" y="1679"/>
                  </a:lnTo>
                  <a:lnTo>
                    <a:pt x="2401" y="1698"/>
                  </a:lnTo>
                  <a:lnTo>
                    <a:pt x="2444" y="1718"/>
                  </a:lnTo>
                  <a:lnTo>
                    <a:pt x="2486" y="1737"/>
                  </a:lnTo>
                  <a:lnTo>
                    <a:pt x="2528" y="1756"/>
                  </a:lnTo>
                  <a:lnTo>
                    <a:pt x="2572" y="1775"/>
                  </a:lnTo>
                  <a:lnTo>
                    <a:pt x="2584" y="1781"/>
                  </a:lnTo>
                  <a:lnTo>
                    <a:pt x="2595" y="1785"/>
                  </a:lnTo>
                  <a:lnTo>
                    <a:pt x="2605" y="1789"/>
                  </a:lnTo>
                  <a:lnTo>
                    <a:pt x="2614" y="1794"/>
                  </a:lnTo>
                  <a:lnTo>
                    <a:pt x="2622" y="1798"/>
                  </a:lnTo>
                  <a:lnTo>
                    <a:pt x="2630" y="1804"/>
                  </a:lnTo>
                  <a:lnTo>
                    <a:pt x="2637" y="1808"/>
                  </a:lnTo>
                  <a:lnTo>
                    <a:pt x="2645" y="1812"/>
                  </a:lnTo>
                  <a:lnTo>
                    <a:pt x="2651" y="1817"/>
                  </a:lnTo>
                  <a:lnTo>
                    <a:pt x="2655" y="1821"/>
                  </a:lnTo>
                  <a:lnTo>
                    <a:pt x="2660" y="1825"/>
                  </a:lnTo>
                  <a:lnTo>
                    <a:pt x="2662" y="1831"/>
                  </a:lnTo>
                  <a:lnTo>
                    <a:pt x="2666" y="1835"/>
                  </a:lnTo>
                  <a:lnTo>
                    <a:pt x="2668" y="1841"/>
                  </a:lnTo>
                  <a:lnTo>
                    <a:pt x="2670" y="1844"/>
                  </a:lnTo>
                  <a:lnTo>
                    <a:pt x="2670" y="1848"/>
                  </a:lnTo>
                  <a:lnTo>
                    <a:pt x="2670" y="1854"/>
                  </a:lnTo>
                  <a:lnTo>
                    <a:pt x="2668" y="1860"/>
                  </a:lnTo>
                  <a:lnTo>
                    <a:pt x="2666" y="1865"/>
                  </a:lnTo>
                  <a:lnTo>
                    <a:pt x="2662" y="1871"/>
                  </a:lnTo>
                  <a:lnTo>
                    <a:pt x="2660" y="1875"/>
                  </a:lnTo>
                  <a:lnTo>
                    <a:pt x="2655" y="1881"/>
                  </a:lnTo>
                  <a:lnTo>
                    <a:pt x="2651" y="1885"/>
                  </a:lnTo>
                  <a:lnTo>
                    <a:pt x="2645" y="1890"/>
                  </a:lnTo>
                  <a:lnTo>
                    <a:pt x="2637" y="1894"/>
                  </a:lnTo>
                  <a:lnTo>
                    <a:pt x="2630" y="1898"/>
                  </a:lnTo>
                  <a:lnTo>
                    <a:pt x="2622" y="1904"/>
                  </a:lnTo>
                  <a:lnTo>
                    <a:pt x="2614" y="1908"/>
                  </a:lnTo>
                  <a:lnTo>
                    <a:pt x="2605" y="1912"/>
                  </a:lnTo>
                  <a:lnTo>
                    <a:pt x="2595" y="1915"/>
                  </a:lnTo>
                  <a:lnTo>
                    <a:pt x="2584" y="1919"/>
                  </a:lnTo>
                  <a:lnTo>
                    <a:pt x="2572" y="1923"/>
                  </a:lnTo>
                  <a:lnTo>
                    <a:pt x="2540" y="1931"/>
                  </a:lnTo>
                  <a:lnTo>
                    <a:pt x="2509" y="1938"/>
                  </a:lnTo>
                  <a:lnTo>
                    <a:pt x="2478" y="1946"/>
                  </a:lnTo>
                  <a:lnTo>
                    <a:pt x="2447" y="1952"/>
                  </a:lnTo>
                  <a:lnTo>
                    <a:pt x="2417" y="1960"/>
                  </a:lnTo>
                  <a:lnTo>
                    <a:pt x="2388" y="1965"/>
                  </a:lnTo>
                  <a:lnTo>
                    <a:pt x="2359" y="1973"/>
                  </a:lnTo>
                  <a:lnTo>
                    <a:pt x="2332" y="1979"/>
                  </a:lnTo>
                  <a:lnTo>
                    <a:pt x="2305" y="1984"/>
                  </a:lnTo>
                  <a:lnTo>
                    <a:pt x="2278" y="1990"/>
                  </a:lnTo>
                  <a:lnTo>
                    <a:pt x="2252" y="1996"/>
                  </a:lnTo>
                  <a:lnTo>
                    <a:pt x="2227" y="2002"/>
                  </a:lnTo>
                  <a:lnTo>
                    <a:pt x="2202" y="2006"/>
                  </a:lnTo>
                  <a:lnTo>
                    <a:pt x="2179" y="2009"/>
                  </a:lnTo>
                  <a:lnTo>
                    <a:pt x="2154" y="2015"/>
                  </a:lnTo>
                  <a:lnTo>
                    <a:pt x="2133" y="2019"/>
                  </a:lnTo>
                  <a:lnTo>
                    <a:pt x="2109" y="2023"/>
                  </a:lnTo>
                  <a:lnTo>
                    <a:pt x="2088" y="2027"/>
                  </a:lnTo>
                  <a:lnTo>
                    <a:pt x="2067" y="2029"/>
                  </a:lnTo>
                  <a:lnTo>
                    <a:pt x="2046" y="2032"/>
                  </a:lnTo>
                  <a:lnTo>
                    <a:pt x="2027" y="2036"/>
                  </a:lnTo>
                  <a:lnTo>
                    <a:pt x="2008" y="2038"/>
                  </a:lnTo>
                  <a:lnTo>
                    <a:pt x="1990" y="2040"/>
                  </a:lnTo>
                  <a:lnTo>
                    <a:pt x="1971" y="2042"/>
                  </a:lnTo>
                  <a:lnTo>
                    <a:pt x="1956" y="2044"/>
                  </a:lnTo>
                  <a:lnTo>
                    <a:pt x="1939" y="2046"/>
                  </a:lnTo>
                  <a:lnTo>
                    <a:pt x="1923" y="2048"/>
                  </a:lnTo>
                  <a:lnTo>
                    <a:pt x="1908" y="2048"/>
                  </a:lnTo>
                  <a:lnTo>
                    <a:pt x="1893" y="2050"/>
                  </a:lnTo>
                  <a:lnTo>
                    <a:pt x="1879" y="2050"/>
                  </a:lnTo>
                  <a:lnTo>
                    <a:pt x="1866" y="2050"/>
                  </a:lnTo>
                  <a:lnTo>
                    <a:pt x="1854" y="2050"/>
                  </a:lnTo>
                  <a:lnTo>
                    <a:pt x="1837" y="2050"/>
                  </a:lnTo>
                  <a:lnTo>
                    <a:pt x="1822" y="2050"/>
                  </a:lnTo>
                  <a:lnTo>
                    <a:pt x="1804" y="2048"/>
                  </a:lnTo>
                  <a:lnTo>
                    <a:pt x="1789" y="2044"/>
                  </a:lnTo>
                  <a:lnTo>
                    <a:pt x="1772" y="2042"/>
                  </a:lnTo>
                  <a:lnTo>
                    <a:pt x="1754" y="2038"/>
                  </a:lnTo>
                  <a:lnTo>
                    <a:pt x="1739" y="2032"/>
                  </a:lnTo>
                  <a:lnTo>
                    <a:pt x="1722" y="2027"/>
                  </a:lnTo>
                  <a:lnTo>
                    <a:pt x="1704" y="2021"/>
                  </a:lnTo>
                  <a:lnTo>
                    <a:pt x="1687" y="2015"/>
                  </a:lnTo>
                  <a:lnTo>
                    <a:pt x="1670" y="2008"/>
                  </a:lnTo>
                  <a:lnTo>
                    <a:pt x="1653" y="2000"/>
                  </a:lnTo>
                  <a:lnTo>
                    <a:pt x="1635" y="1990"/>
                  </a:lnTo>
                  <a:lnTo>
                    <a:pt x="1620" y="1981"/>
                  </a:lnTo>
                  <a:lnTo>
                    <a:pt x="1603" y="1969"/>
                  </a:lnTo>
                  <a:lnTo>
                    <a:pt x="1585" y="1960"/>
                  </a:lnTo>
                  <a:lnTo>
                    <a:pt x="1576" y="1952"/>
                  </a:lnTo>
                  <a:lnTo>
                    <a:pt x="1566" y="1942"/>
                  </a:lnTo>
                  <a:lnTo>
                    <a:pt x="1555" y="1931"/>
                  </a:lnTo>
                  <a:lnTo>
                    <a:pt x="1543" y="1919"/>
                  </a:lnTo>
                  <a:lnTo>
                    <a:pt x="1530" y="1904"/>
                  </a:lnTo>
                  <a:lnTo>
                    <a:pt x="1514" y="1889"/>
                  </a:lnTo>
                  <a:lnTo>
                    <a:pt x="1499" y="1871"/>
                  </a:lnTo>
                  <a:lnTo>
                    <a:pt x="1484" y="1852"/>
                  </a:lnTo>
                  <a:lnTo>
                    <a:pt x="1466" y="1833"/>
                  </a:lnTo>
                  <a:lnTo>
                    <a:pt x="1447" y="1810"/>
                  </a:lnTo>
                  <a:lnTo>
                    <a:pt x="1428" y="1787"/>
                  </a:lnTo>
                  <a:lnTo>
                    <a:pt x="1407" y="1762"/>
                  </a:lnTo>
                  <a:lnTo>
                    <a:pt x="1386" y="1735"/>
                  </a:lnTo>
                  <a:lnTo>
                    <a:pt x="1363" y="1706"/>
                  </a:lnTo>
                  <a:lnTo>
                    <a:pt x="1338" y="1677"/>
                  </a:lnTo>
                  <a:lnTo>
                    <a:pt x="1313" y="1645"/>
                  </a:lnTo>
                  <a:lnTo>
                    <a:pt x="1288" y="1612"/>
                  </a:lnTo>
                  <a:lnTo>
                    <a:pt x="1261" y="1578"/>
                  </a:lnTo>
                  <a:lnTo>
                    <a:pt x="1234" y="1541"/>
                  </a:lnTo>
                  <a:lnTo>
                    <a:pt x="1203" y="1503"/>
                  </a:lnTo>
                  <a:lnTo>
                    <a:pt x="1175" y="1464"/>
                  </a:lnTo>
                  <a:lnTo>
                    <a:pt x="1144" y="1422"/>
                  </a:lnTo>
                  <a:lnTo>
                    <a:pt x="1111" y="1380"/>
                  </a:lnTo>
                  <a:lnTo>
                    <a:pt x="1079" y="1336"/>
                  </a:lnTo>
                  <a:lnTo>
                    <a:pt x="1046" y="1290"/>
                  </a:lnTo>
                  <a:lnTo>
                    <a:pt x="1010" y="1242"/>
                  </a:lnTo>
                  <a:lnTo>
                    <a:pt x="975" y="1192"/>
                  </a:lnTo>
                  <a:lnTo>
                    <a:pt x="938" y="1142"/>
                  </a:lnTo>
                  <a:lnTo>
                    <a:pt x="900" y="1088"/>
                  </a:lnTo>
                  <a:lnTo>
                    <a:pt x="862" y="1034"/>
                  </a:lnTo>
                  <a:lnTo>
                    <a:pt x="821" y="979"/>
                  </a:lnTo>
                  <a:lnTo>
                    <a:pt x="781" y="921"/>
                  </a:lnTo>
                  <a:lnTo>
                    <a:pt x="756" y="885"/>
                  </a:lnTo>
                  <a:lnTo>
                    <a:pt x="731" y="850"/>
                  </a:lnTo>
                  <a:lnTo>
                    <a:pt x="708" y="814"/>
                  </a:lnTo>
                  <a:lnTo>
                    <a:pt x="683" y="781"/>
                  </a:lnTo>
                  <a:lnTo>
                    <a:pt x="658" y="746"/>
                  </a:lnTo>
                  <a:lnTo>
                    <a:pt x="633" y="714"/>
                  </a:lnTo>
                  <a:lnTo>
                    <a:pt x="610" y="683"/>
                  </a:lnTo>
                  <a:lnTo>
                    <a:pt x="585" y="652"/>
                  </a:lnTo>
                  <a:lnTo>
                    <a:pt x="560" y="622"/>
                  </a:lnTo>
                  <a:lnTo>
                    <a:pt x="537" y="591"/>
                  </a:lnTo>
                  <a:lnTo>
                    <a:pt x="514" y="562"/>
                  </a:lnTo>
                  <a:lnTo>
                    <a:pt x="489" y="533"/>
                  </a:lnTo>
                  <a:lnTo>
                    <a:pt x="466" y="506"/>
                  </a:lnTo>
                  <a:lnTo>
                    <a:pt x="443" y="480"/>
                  </a:lnTo>
                  <a:lnTo>
                    <a:pt x="420" y="453"/>
                  </a:lnTo>
                  <a:lnTo>
                    <a:pt x="399" y="428"/>
                  </a:lnTo>
                  <a:lnTo>
                    <a:pt x="376" y="403"/>
                  </a:lnTo>
                  <a:lnTo>
                    <a:pt x="355" y="380"/>
                  </a:lnTo>
                  <a:lnTo>
                    <a:pt x="334" y="359"/>
                  </a:lnTo>
                  <a:lnTo>
                    <a:pt x="313" y="337"/>
                  </a:lnTo>
                  <a:lnTo>
                    <a:pt x="292" y="316"/>
                  </a:lnTo>
                  <a:lnTo>
                    <a:pt x="270" y="297"/>
                  </a:lnTo>
                  <a:lnTo>
                    <a:pt x="249" y="278"/>
                  </a:lnTo>
                  <a:lnTo>
                    <a:pt x="228" y="259"/>
                  </a:lnTo>
                  <a:lnTo>
                    <a:pt x="207" y="241"/>
                  </a:lnTo>
                  <a:lnTo>
                    <a:pt x="186" y="226"/>
                  </a:lnTo>
                  <a:lnTo>
                    <a:pt x="165" y="211"/>
                  </a:lnTo>
                  <a:lnTo>
                    <a:pt x="144" y="195"/>
                  </a:lnTo>
                  <a:lnTo>
                    <a:pt x="123" y="182"/>
                  </a:lnTo>
                  <a:lnTo>
                    <a:pt x="103" y="169"/>
                  </a:lnTo>
                  <a:lnTo>
                    <a:pt x="82" y="157"/>
                  </a:lnTo>
                  <a:lnTo>
                    <a:pt x="61" y="147"/>
                  </a:lnTo>
                  <a:lnTo>
                    <a:pt x="48" y="144"/>
                  </a:lnTo>
                  <a:lnTo>
                    <a:pt x="34" y="138"/>
                  </a:lnTo>
                  <a:lnTo>
                    <a:pt x="25" y="132"/>
                  </a:lnTo>
                  <a:lnTo>
                    <a:pt x="15" y="124"/>
                  </a:lnTo>
                  <a:lnTo>
                    <a:pt x="11" y="119"/>
                  </a:lnTo>
                  <a:lnTo>
                    <a:pt x="7" y="113"/>
                  </a:lnTo>
                  <a:lnTo>
                    <a:pt x="6" y="109"/>
                  </a:lnTo>
                  <a:lnTo>
                    <a:pt x="4" y="101"/>
                  </a:lnTo>
                  <a:lnTo>
                    <a:pt x="2" y="96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0" y="65"/>
                  </a:lnTo>
                  <a:lnTo>
                    <a:pt x="0" y="57"/>
                  </a:lnTo>
                  <a:lnTo>
                    <a:pt x="4" y="50"/>
                  </a:lnTo>
                  <a:lnTo>
                    <a:pt x="6" y="42"/>
                  </a:lnTo>
                  <a:lnTo>
                    <a:pt x="11" y="34"/>
                  </a:lnTo>
                  <a:lnTo>
                    <a:pt x="15" y="28"/>
                  </a:lnTo>
                  <a:lnTo>
                    <a:pt x="21" y="23"/>
                  </a:lnTo>
                  <a:lnTo>
                    <a:pt x="29" y="19"/>
                  </a:lnTo>
                  <a:lnTo>
                    <a:pt x="36" y="15"/>
                  </a:lnTo>
                  <a:lnTo>
                    <a:pt x="44" y="11"/>
                  </a:lnTo>
                  <a:lnTo>
                    <a:pt x="54" y="7"/>
                  </a:lnTo>
                  <a:lnTo>
                    <a:pt x="63" y="5"/>
                  </a:lnTo>
                  <a:lnTo>
                    <a:pt x="75" y="3"/>
                  </a:lnTo>
                  <a:lnTo>
                    <a:pt x="86" y="2"/>
                  </a:lnTo>
                  <a:lnTo>
                    <a:pt x="100" y="0"/>
                  </a:lnTo>
                  <a:lnTo>
                    <a:pt x="113" y="0"/>
                  </a:lnTo>
                  <a:lnTo>
                    <a:pt x="11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467600" y="4876800"/>
            <a:ext cx="1371600" cy="707886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床上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38800" y="3886200"/>
            <a:ext cx="1524000" cy="707886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床位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1200" y="4876800"/>
            <a:ext cx="1524000" cy="707886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河床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67600" y="3886200"/>
            <a:ext cx="1371600" cy="707886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下床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67600" y="5867400"/>
            <a:ext cx="1371600" cy="707886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床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头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91200" y="5867400"/>
            <a:ext cx="1524000" cy="707886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水床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208096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5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1676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找一找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木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438400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呆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733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末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3124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杏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4495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笨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1600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枉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8100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杜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21336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杆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0574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未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1219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焚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5257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休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5257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相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3505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困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7600" y="1219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扛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3800" y="38100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李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53340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株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0200" y="9906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杵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167531"/>
      </p:ext>
    </p:extLst>
  </p:cSld>
  <p:clrMapOvr>
    <a:masterClrMapping/>
  </p:clrMapOvr>
  <p:transition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ishing\Dropbox\meizhouhuayu\pics\39.39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057400" y="3124200"/>
            <a:ext cx="1318847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4953000" y="4343400"/>
            <a:ext cx="990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竟</a:t>
            </a:r>
            <a:endParaRPr lang="en-US" sz="6000" dirty="0">
              <a:solidFill>
                <a:srgbClr val="0070C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051" name="Picture 3" descr="C:\Users\Meishing\Dropbox\meizhouhuayu\pics\竟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953000" y="3200400"/>
            <a:ext cx="3371850" cy="99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C:\Users\Meishing\Dropbox\meizhouhuayu\pics\竟-文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172200" y="4724400"/>
            <a:ext cx="2213811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0" y="0"/>
            <a:ext cx="19812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4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4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4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：境</a:t>
            </a:r>
            <a:endParaRPr lang="en-US" sz="24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38" name="Picture 2" descr="C:\Users\Meishing\Dropbox\meizhouhuayu\pics\金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876800" y="1371600"/>
            <a:ext cx="3352800" cy="1000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9" name="Picture 3" descr="C:\Users\Meishing\Dropbox\meizhouhuayu\pics\金-文.png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181600" y="2438400"/>
            <a:ext cx="2705100" cy="2381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0" name="Curved Down Arrow 39"/>
          <p:cNvSpPr/>
          <p:nvPr/>
        </p:nvSpPr>
        <p:spPr>
          <a:xfrm rot="4468750" flipV="1">
            <a:off x="4721728" y="2302048"/>
            <a:ext cx="533400" cy="241740"/>
          </a:xfrm>
          <a:prstGeom prst="curvedDownArrow">
            <a:avLst/>
          </a:prstGeom>
          <a:solidFill>
            <a:srgbClr val="EA72C2"/>
          </a:solidFill>
          <a:ln>
            <a:solidFill>
              <a:srgbClr val="EA72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Curved Down Arrow 40"/>
          <p:cNvSpPr/>
          <p:nvPr/>
        </p:nvSpPr>
        <p:spPr>
          <a:xfrm rot="925942">
            <a:off x="6040599" y="4410248"/>
            <a:ext cx="533400" cy="228600"/>
          </a:xfrm>
          <a:prstGeom prst="curvedDownArrow">
            <a:avLst/>
          </a:prstGeom>
          <a:solidFill>
            <a:srgbClr val="EA72C2"/>
          </a:solidFill>
          <a:ln>
            <a:solidFill>
              <a:srgbClr val="EA72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42" name="Picture 2" descr="C:\Users\Meishing\Desktop\meizhou pics\39-6.png"/>
          <p:cNvPicPr>
            <a:picLocks noChangeAspect="1" noChangeArrowheads="1"/>
          </p:cNvPicPr>
          <p:nvPr/>
        </p:nvPicPr>
        <p:blipFill>
          <a:blip r:embed="rId9" cstate="print">
            <a:lum bright="-20000" contrast="40000"/>
          </a:blip>
          <a:srcRect l="12500" r="71667"/>
          <a:stretch>
            <a:fillRect/>
          </a:stretch>
        </p:blipFill>
        <p:spPr bwMode="auto">
          <a:xfrm>
            <a:off x="762000" y="1295400"/>
            <a:ext cx="1905000" cy="1431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9249230"/>
      </p:ext>
    </p:extLst>
  </p:cSld>
  <p:clrMapOvr>
    <a:masterClrMapping/>
  </p:clrMapOvr>
  <p:transition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57600" y="1981200"/>
            <a:ext cx="22860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眼花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8862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眼尖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15240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眼力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514600"/>
            <a:ext cx="24384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眼色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3962400"/>
            <a:ext cx="2514600" cy="707886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镜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49530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眼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看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着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词语练习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说一说</a:t>
            </a:r>
            <a:r>
              <a:rPr lang="en-US" altLang="zh-TW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眼</a:t>
            </a:r>
            <a:r>
              <a:rPr lang="en-US" altLang="zh-TW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镜</a:t>
            </a:r>
            <a:r>
              <a:rPr lang="en-US" altLang="zh-TW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5791200"/>
            <a:ext cx="2362200" cy="707886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蛙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镜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59436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开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眼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界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8382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眼明人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1143000"/>
            <a:ext cx="2362200" cy="707886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眼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镜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05200" y="5105400"/>
            <a:ext cx="2362200" cy="707886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镜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片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2971800"/>
            <a:ext cx="2362200" cy="707886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镜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子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3657600"/>
            <a:ext cx="2362200" cy="707886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镜头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600" y="2286000"/>
            <a:ext cx="2362200" cy="707886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镜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台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7000" y="4800600"/>
            <a:ext cx="2362200" cy="707886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放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大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镜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10400" y="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老师挑词语来做活动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075698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1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eishing\Dropbox\meizhouhuayu\pics\39.40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114800" y="1066800"/>
            <a:ext cx="1204111" cy="144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7" name="Picture 2" descr="C:\Users\Meishing\Dropbox\meizhouhuayu\pics\39.29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r="71556"/>
          <a:stretch>
            <a:fillRect/>
          </a:stretch>
        </p:blipFill>
        <p:spPr bwMode="auto">
          <a:xfrm>
            <a:off x="851798" y="4440237"/>
            <a:ext cx="2133600" cy="2244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" name="Picture 2" descr="C:\Users\Meishing\Dropbox\meizhouhuayu\pics\39.29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r="71556"/>
          <a:stretch>
            <a:fillRect/>
          </a:stretch>
        </p:blipFill>
        <p:spPr bwMode="auto">
          <a:xfrm>
            <a:off x="4328303" y="4477108"/>
            <a:ext cx="2133600" cy="2244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9" name="TextBox 28"/>
          <p:cNvSpPr txBox="1"/>
          <p:nvPr/>
        </p:nvSpPr>
        <p:spPr>
          <a:xfrm>
            <a:off x="1129863" y="3352474"/>
            <a:ext cx="2057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上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楼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10100" y="3505200"/>
            <a:ext cx="2057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下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楼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142578" y="4685070"/>
            <a:ext cx="9906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1881727" y="4648200"/>
            <a:ext cx="10668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0" y="0"/>
            <a:ext cx="23622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4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4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字：</a:t>
            </a:r>
            <a:r>
              <a:rPr lang="zh-CN" altLang="en-US" sz="24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喽</a:t>
            </a:r>
            <a:r>
              <a:rPr lang="en-US" altLang="zh-CN" sz="24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4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搂</a:t>
            </a:r>
            <a:endParaRPr lang="en-US" sz="24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47800" y="6324600"/>
            <a:ext cx="838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371600" y="6324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楼梯</a:t>
            </a:r>
            <a:endParaRPr lang="en-US" b="1" dirty="0"/>
          </a:p>
        </p:txBody>
      </p:sp>
      <p:sp>
        <p:nvSpPr>
          <p:cNvPr id="40" name="Rectangle 39"/>
          <p:cNvSpPr/>
          <p:nvPr/>
        </p:nvSpPr>
        <p:spPr>
          <a:xfrm>
            <a:off x="4876800" y="6324600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876800" y="6324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mtClean="0"/>
              <a:t>楼梯</a:t>
            </a:r>
            <a:endParaRPr lang="en-US" b="1" dirty="0"/>
          </a:p>
        </p:txBody>
      </p:sp>
      <p:pic>
        <p:nvPicPr>
          <p:cNvPr id="42" name="Picture 2" descr="C:\Users\Meishing\Desktop\meizhou pics\39-6.png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 l="28333" r="56667"/>
          <a:stretch>
            <a:fillRect/>
          </a:stretch>
        </p:blipFill>
        <p:spPr bwMode="auto">
          <a:xfrm>
            <a:off x="1143000" y="1219200"/>
            <a:ext cx="1755784" cy="1392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29496675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eishing\Dropbox\meizhouhuayu\pics\39.42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057400" y="2971800"/>
            <a:ext cx="1066800" cy="12900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9" name="Picture 3" descr="C:\Users\Meishing\Dropbox\meizhouhuayu\pics\尌-文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724400" y="4248150"/>
            <a:ext cx="3743325" cy="552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0" name="Picture 4" descr="C:\Users\Meishing\Dropbox\meizhouhuayu\pics\尌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172200" y="3028950"/>
            <a:ext cx="2143125" cy="10096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5029200" y="3028950"/>
            <a:ext cx="990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尌</a:t>
            </a:r>
            <a:endParaRPr lang="en-US" sz="6000" dirty="0">
              <a:solidFill>
                <a:srgbClr val="0070C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0"/>
            <a:ext cx="18288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4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4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字：</a:t>
            </a:r>
            <a:r>
              <a:rPr lang="zh-CN" altLang="en-US" sz="24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橱</a:t>
            </a:r>
            <a:endParaRPr lang="en-US" sz="24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5" name="Curved Down Arrow 34"/>
          <p:cNvSpPr/>
          <p:nvPr/>
        </p:nvSpPr>
        <p:spPr>
          <a:xfrm rot="1660775">
            <a:off x="5889973" y="3901759"/>
            <a:ext cx="533400" cy="228600"/>
          </a:xfrm>
          <a:prstGeom prst="curvedDownArrow">
            <a:avLst/>
          </a:prstGeom>
          <a:solidFill>
            <a:srgbClr val="EA72C2"/>
          </a:solidFill>
          <a:ln>
            <a:solidFill>
              <a:srgbClr val="EA72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38" name="Picture 2" descr="C:\Users\Meishing\Desktop\meizhou pics\39-6.png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 l="43334" r="40833"/>
          <a:stretch>
            <a:fillRect/>
          </a:stretch>
        </p:blipFill>
        <p:spPr bwMode="auto">
          <a:xfrm>
            <a:off x="1447800" y="1066800"/>
            <a:ext cx="1981200" cy="1489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6101724"/>
      </p:ext>
    </p:ext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8600" y="1219200"/>
            <a:ext cx="1582480" cy="1447800"/>
            <a:chOff x="228600" y="1219200"/>
            <a:chExt cx="1582480" cy="1447800"/>
          </a:xfrm>
        </p:grpSpPr>
        <p:pic>
          <p:nvPicPr>
            <p:cNvPr id="15" name="Picture 2" descr="C:\Users\Meishing\Dropbox\meizhouhuayu\pics\39.25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30000"/>
            </a:blip>
            <a:srcRect l="58333" r="29167"/>
            <a:stretch>
              <a:fillRect/>
            </a:stretch>
          </p:blipFill>
          <p:spPr bwMode="auto">
            <a:xfrm>
              <a:off x="228600" y="1219200"/>
              <a:ext cx="1582480" cy="1447800"/>
            </a:xfrm>
            <a:prstGeom prst="rect">
              <a:avLst/>
            </a:prstGeom>
            <a:noFill/>
          </p:spPr>
        </p:pic>
        <p:sp>
          <p:nvSpPr>
            <p:cNvPr id="29" name="Rectangle 28"/>
            <p:cNvSpPr/>
            <p:nvPr/>
          </p:nvSpPr>
          <p:spPr>
            <a:xfrm>
              <a:off x="1143000" y="1905000"/>
              <a:ext cx="3810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 descr="C:\Users\Meishing\Dropbox\meizhouhuayu\pics\39.43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572000" y="1736651"/>
            <a:ext cx="1143000" cy="13822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6096000" y="1600200"/>
            <a:ext cx="990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阝</a:t>
            </a:r>
            <a:endParaRPr lang="en-US" sz="6000" dirty="0">
              <a:solidFill>
                <a:srgbClr val="0070C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5124" name="Picture 4" descr="C:\Users\Meishing\Dropbox\meizhouhuayu\pics\阝-文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019800" y="2743200"/>
            <a:ext cx="116205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7543800" y="1600200"/>
            <a:ext cx="990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宀</a:t>
            </a:r>
            <a:endParaRPr lang="en-US" sz="6000" dirty="0">
              <a:solidFill>
                <a:srgbClr val="0070C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5125" name="Picture 5" descr="C:\Users\Meishing\Dropbox\meizhouhuayu\pics\宀-文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467600" y="2743200"/>
            <a:ext cx="123825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7" name="Curved Down Arrow 26"/>
          <p:cNvSpPr/>
          <p:nvPr/>
        </p:nvSpPr>
        <p:spPr>
          <a:xfrm rot="1765231">
            <a:off x="6878800" y="2352848"/>
            <a:ext cx="533400" cy="228600"/>
          </a:xfrm>
          <a:prstGeom prst="curvedDownArrow">
            <a:avLst/>
          </a:prstGeom>
          <a:solidFill>
            <a:srgbClr val="EA72C2"/>
          </a:solidFill>
          <a:ln>
            <a:solidFill>
              <a:srgbClr val="EA72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Curved Down Arrow 27"/>
          <p:cNvSpPr/>
          <p:nvPr/>
        </p:nvSpPr>
        <p:spPr>
          <a:xfrm rot="2311658">
            <a:off x="8250400" y="2276648"/>
            <a:ext cx="533400" cy="228600"/>
          </a:xfrm>
          <a:prstGeom prst="curvedDownArrow">
            <a:avLst/>
          </a:prstGeom>
          <a:solidFill>
            <a:srgbClr val="EA72C2"/>
          </a:solidFill>
          <a:ln>
            <a:solidFill>
              <a:srgbClr val="EA72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95600" y="1143000"/>
            <a:ext cx="1279263" cy="1519237"/>
            <a:chOff x="1159137" y="1985963"/>
            <a:chExt cx="1279263" cy="1519237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1585143" y="1985963"/>
              <a:ext cx="236670" cy="254149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61" y="9"/>
                </a:cxn>
                <a:cxn ang="0">
                  <a:pos x="224" y="25"/>
                </a:cxn>
                <a:cxn ang="0">
                  <a:pos x="290" y="50"/>
                </a:cxn>
                <a:cxn ang="0">
                  <a:pos x="361" y="80"/>
                </a:cxn>
                <a:cxn ang="0">
                  <a:pos x="437" y="123"/>
                </a:cxn>
                <a:cxn ang="0">
                  <a:pos x="510" y="165"/>
                </a:cxn>
                <a:cxn ang="0">
                  <a:pos x="574" y="207"/>
                </a:cxn>
                <a:cxn ang="0">
                  <a:pos x="624" y="249"/>
                </a:cxn>
                <a:cxn ang="0">
                  <a:pos x="664" y="292"/>
                </a:cxn>
                <a:cxn ang="0">
                  <a:pos x="693" y="334"/>
                </a:cxn>
                <a:cxn ang="0">
                  <a:pos x="733" y="426"/>
                </a:cxn>
                <a:cxn ang="0">
                  <a:pos x="746" y="470"/>
                </a:cxn>
                <a:cxn ang="0">
                  <a:pos x="756" y="516"/>
                </a:cxn>
                <a:cxn ang="0">
                  <a:pos x="760" y="562"/>
                </a:cxn>
                <a:cxn ang="0">
                  <a:pos x="760" y="616"/>
                </a:cxn>
                <a:cxn ang="0">
                  <a:pos x="754" y="670"/>
                </a:cxn>
                <a:cxn ang="0">
                  <a:pos x="745" y="718"/>
                </a:cxn>
                <a:cxn ang="0">
                  <a:pos x="731" y="760"/>
                </a:cxn>
                <a:cxn ang="0">
                  <a:pos x="712" y="796"/>
                </a:cxn>
                <a:cxn ang="0">
                  <a:pos x="689" y="827"/>
                </a:cxn>
                <a:cxn ang="0">
                  <a:pos x="662" y="852"/>
                </a:cxn>
                <a:cxn ang="0">
                  <a:pos x="629" y="873"/>
                </a:cxn>
                <a:cxn ang="0">
                  <a:pos x="593" y="887"/>
                </a:cxn>
                <a:cxn ang="0">
                  <a:pos x="553" y="896"/>
                </a:cxn>
                <a:cxn ang="0">
                  <a:pos x="508" y="898"/>
                </a:cxn>
                <a:cxn ang="0">
                  <a:pos x="485" y="894"/>
                </a:cxn>
                <a:cxn ang="0">
                  <a:pos x="462" y="887"/>
                </a:cxn>
                <a:cxn ang="0">
                  <a:pos x="437" y="871"/>
                </a:cxn>
                <a:cxn ang="0">
                  <a:pos x="411" y="850"/>
                </a:cxn>
                <a:cxn ang="0">
                  <a:pos x="384" y="821"/>
                </a:cxn>
                <a:cxn ang="0">
                  <a:pos x="355" y="789"/>
                </a:cxn>
                <a:cxn ang="0">
                  <a:pos x="326" y="748"/>
                </a:cxn>
                <a:cxn ang="0">
                  <a:pos x="295" y="702"/>
                </a:cxn>
                <a:cxn ang="0">
                  <a:pos x="263" y="651"/>
                </a:cxn>
                <a:cxn ang="0">
                  <a:pos x="230" y="593"/>
                </a:cxn>
                <a:cxn ang="0">
                  <a:pos x="196" y="526"/>
                </a:cxn>
                <a:cxn ang="0">
                  <a:pos x="159" y="455"/>
                </a:cxn>
                <a:cxn ang="0">
                  <a:pos x="128" y="391"/>
                </a:cxn>
                <a:cxn ang="0">
                  <a:pos x="100" y="332"/>
                </a:cxn>
                <a:cxn ang="0">
                  <a:pos x="75" y="276"/>
                </a:cxn>
                <a:cxn ang="0">
                  <a:pos x="52" y="228"/>
                </a:cxn>
                <a:cxn ang="0">
                  <a:pos x="34" y="186"/>
                </a:cxn>
                <a:cxn ang="0">
                  <a:pos x="21" y="148"/>
                </a:cxn>
                <a:cxn ang="0">
                  <a:pos x="9" y="115"/>
                </a:cxn>
                <a:cxn ang="0">
                  <a:pos x="4" y="88"/>
                </a:cxn>
                <a:cxn ang="0">
                  <a:pos x="0" y="67"/>
                </a:cxn>
                <a:cxn ang="0">
                  <a:pos x="2" y="48"/>
                </a:cxn>
                <a:cxn ang="0">
                  <a:pos x="7" y="32"/>
                </a:cxn>
                <a:cxn ang="0">
                  <a:pos x="17" y="19"/>
                </a:cxn>
                <a:cxn ang="0">
                  <a:pos x="32" y="9"/>
                </a:cxn>
                <a:cxn ang="0">
                  <a:pos x="69" y="0"/>
                </a:cxn>
              </a:cxnLst>
              <a:rect l="0" t="0" r="r" b="b"/>
              <a:pathLst>
                <a:path w="760" h="898">
                  <a:moveTo>
                    <a:pt x="69" y="0"/>
                  </a:moveTo>
                  <a:lnTo>
                    <a:pt x="86" y="0"/>
                  </a:lnTo>
                  <a:lnTo>
                    <a:pt x="103" y="0"/>
                  </a:lnTo>
                  <a:lnTo>
                    <a:pt x="123" y="2"/>
                  </a:lnTo>
                  <a:lnTo>
                    <a:pt x="142" y="6"/>
                  </a:lnTo>
                  <a:lnTo>
                    <a:pt x="161" y="9"/>
                  </a:lnTo>
                  <a:lnTo>
                    <a:pt x="182" y="13"/>
                  </a:lnTo>
                  <a:lnTo>
                    <a:pt x="201" y="19"/>
                  </a:lnTo>
                  <a:lnTo>
                    <a:pt x="224" y="25"/>
                  </a:lnTo>
                  <a:lnTo>
                    <a:pt x="245" y="32"/>
                  </a:lnTo>
                  <a:lnTo>
                    <a:pt x="268" y="40"/>
                  </a:lnTo>
                  <a:lnTo>
                    <a:pt x="290" y="50"/>
                  </a:lnTo>
                  <a:lnTo>
                    <a:pt x="315" y="59"/>
                  </a:lnTo>
                  <a:lnTo>
                    <a:pt x="338" y="69"/>
                  </a:lnTo>
                  <a:lnTo>
                    <a:pt x="361" y="80"/>
                  </a:lnTo>
                  <a:lnTo>
                    <a:pt x="386" y="94"/>
                  </a:lnTo>
                  <a:lnTo>
                    <a:pt x="411" y="107"/>
                  </a:lnTo>
                  <a:lnTo>
                    <a:pt x="437" y="123"/>
                  </a:lnTo>
                  <a:lnTo>
                    <a:pt x="464" y="136"/>
                  </a:lnTo>
                  <a:lnTo>
                    <a:pt x="487" y="149"/>
                  </a:lnTo>
                  <a:lnTo>
                    <a:pt x="510" y="165"/>
                  </a:lnTo>
                  <a:lnTo>
                    <a:pt x="533" y="178"/>
                  </a:lnTo>
                  <a:lnTo>
                    <a:pt x="553" y="192"/>
                  </a:lnTo>
                  <a:lnTo>
                    <a:pt x="574" y="207"/>
                  </a:lnTo>
                  <a:lnTo>
                    <a:pt x="591" y="221"/>
                  </a:lnTo>
                  <a:lnTo>
                    <a:pt x="608" y="234"/>
                  </a:lnTo>
                  <a:lnTo>
                    <a:pt x="624" y="249"/>
                  </a:lnTo>
                  <a:lnTo>
                    <a:pt x="639" y="263"/>
                  </a:lnTo>
                  <a:lnTo>
                    <a:pt x="652" y="276"/>
                  </a:lnTo>
                  <a:lnTo>
                    <a:pt x="664" y="292"/>
                  </a:lnTo>
                  <a:lnTo>
                    <a:pt x="675" y="305"/>
                  </a:lnTo>
                  <a:lnTo>
                    <a:pt x="685" y="318"/>
                  </a:lnTo>
                  <a:lnTo>
                    <a:pt x="693" y="334"/>
                  </a:lnTo>
                  <a:lnTo>
                    <a:pt x="708" y="364"/>
                  </a:lnTo>
                  <a:lnTo>
                    <a:pt x="722" y="395"/>
                  </a:lnTo>
                  <a:lnTo>
                    <a:pt x="733" y="426"/>
                  </a:lnTo>
                  <a:lnTo>
                    <a:pt x="737" y="441"/>
                  </a:lnTo>
                  <a:lnTo>
                    <a:pt x="743" y="455"/>
                  </a:lnTo>
                  <a:lnTo>
                    <a:pt x="746" y="470"/>
                  </a:lnTo>
                  <a:lnTo>
                    <a:pt x="750" y="485"/>
                  </a:lnTo>
                  <a:lnTo>
                    <a:pt x="754" y="501"/>
                  </a:lnTo>
                  <a:lnTo>
                    <a:pt x="756" y="516"/>
                  </a:lnTo>
                  <a:lnTo>
                    <a:pt x="758" y="531"/>
                  </a:lnTo>
                  <a:lnTo>
                    <a:pt x="760" y="547"/>
                  </a:lnTo>
                  <a:lnTo>
                    <a:pt x="760" y="562"/>
                  </a:lnTo>
                  <a:lnTo>
                    <a:pt x="760" y="578"/>
                  </a:lnTo>
                  <a:lnTo>
                    <a:pt x="760" y="597"/>
                  </a:lnTo>
                  <a:lnTo>
                    <a:pt x="760" y="616"/>
                  </a:lnTo>
                  <a:lnTo>
                    <a:pt x="758" y="635"/>
                  </a:lnTo>
                  <a:lnTo>
                    <a:pt x="756" y="652"/>
                  </a:lnTo>
                  <a:lnTo>
                    <a:pt x="754" y="670"/>
                  </a:lnTo>
                  <a:lnTo>
                    <a:pt x="752" y="687"/>
                  </a:lnTo>
                  <a:lnTo>
                    <a:pt x="748" y="702"/>
                  </a:lnTo>
                  <a:lnTo>
                    <a:pt x="745" y="718"/>
                  </a:lnTo>
                  <a:lnTo>
                    <a:pt x="741" y="731"/>
                  </a:lnTo>
                  <a:lnTo>
                    <a:pt x="735" y="746"/>
                  </a:lnTo>
                  <a:lnTo>
                    <a:pt x="731" y="760"/>
                  </a:lnTo>
                  <a:lnTo>
                    <a:pt x="725" y="771"/>
                  </a:lnTo>
                  <a:lnTo>
                    <a:pt x="718" y="785"/>
                  </a:lnTo>
                  <a:lnTo>
                    <a:pt x="712" y="796"/>
                  </a:lnTo>
                  <a:lnTo>
                    <a:pt x="704" y="806"/>
                  </a:lnTo>
                  <a:lnTo>
                    <a:pt x="697" y="818"/>
                  </a:lnTo>
                  <a:lnTo>
                    <a:pt x="689" y="827"/>
                  </a:lnTo>
                  <a:lnTo>
                    <a:pt x="679" y="837"/>
                  </a:lnTo>
                  <a:lnTo>
                    <a:pt x="672" y="844"/>
                  </a:lnTo>
                  <a:lnTo>
                    <a:pt x="662" y="852"/>
                  </a:lnTo>
                  <a:lnTo>
                    <a:pt x="650" y="860"/>
                  </a:lnTo>
                  <a:lnTo>
                    <a:pt x="641" y="867"/>
                  </a:lnTo>
                  <a:lnTo>
                    <a:pt x="629" y="873"/>
                  </a:lnTo>
                  <a:lnTo>
                    <a:pt x="618" y="877"/>
                  </a:lnTo>
                  <a:lnTo>
                    <a:pt x="606" y="883"/>
                  </a:lnTo>
                  <a:lnTo>
                    <a:pt x="593" y="887"/>
                  </a:lnTo>
                  <a:lnTo>
                    <a:pt x="581" y="890"/>
                  </a:lnTo>
                  <a:lnTo>
                    <a:pt x="568" y="892"/>
                  </a:lnTo>
                  <a:lnTo>
                    <a:pt x="553" y="896"/>
                  </a:lnTo>
                  <a:lnTo>
                    <a:pt x="539" y="896"/>
                  </a:lnTo>
                  <a:lnTo>
                    <a:pt x="524" y="898"/>
                  </a:lnTo>
                  <a:lnTo>
                    <a:pt x="508" y="898"/>
                  </a:lnTo>
                  <a:lnTo>
                    <a:pt x="501" y="898"/>
                  </a:lnTo>
                  <a:lnTo>
                    <a:pt x="493" y="896"/>
                  </a:lnTo>
                  <a:lnTo>
                    <a:pt x="485" y="894"/>
                  </a:lnTo>
                  <a:lnTo>
                    <a:pt x="478" y="892"/>
                  </a:lnTo>
                  <a:lnTo>
                    <a:pt x="470" y="890"/>
                  </a:lnTo>
                  <a:lnTo>
                    <a:pt x="462" y="887"/>
                  </a:lnTo>
                  <a:lnTo>
                    <a:pt x="455" y="881"/>
                  </a:lnTo>
                  <a:lnTo>
                    <a:pt x="445" y="877"/>
                  </a:lnTo>
                  <a:lnTo>
                    <a:pt x="437" y="871"/>
                  </a:lnTo>
                  <a:lnTo>
                    <a:pt x="428" y="864"/>
                  </a:lnTo>
                  <a:lnTo>
                    <a:pt x="420" y="858"/>
                  </a:lnTo>
                  <a:lnTo>
                    <a:pt x="411" y="850"/>
                  </a:lnTo>
                  <a:lnTo>
                    <a:pt x="401" y="841"/>
                  </a:lnTo>
                  <a:lnTo>
                    <a:pt x="393" y="833"/>
                  </a:lnTo>
                  <a:lnTo>
                    <a:pt x="384" y="821"/>
                  </a:lnTo>
                  <a:lnTo>
                    <a:pt x="374" y="812"/>
                  </a:lnTo>
                  <a:lnTo>
                    <a:pt x="364" y="800"/>
                  </a:lnTo>
                  <a:lnTo>
                    <a:pt x="355" y="789"/>
                  </a:lnTo>
                  <a:lnTo>
                    <a:pt x="345" y="775"/>
                  </a:lnTo>
                  <a:lnTo>
                    <a:pt x="336" y="764"/>
                  </a:lnTo>
                  <a:lnTo>
                    <a:pt x="326" y="748"/>
                  </a:lnTo>
                  <a:lnTo>
                    <a:pt x="316" y="735"/>
                  </a:lnTo>
                  <a:lnTo>
                    <a:pt x="305" y="720"/>
                  </a:lnTo>
                  <a:lnTo>
                    <a:pt x="295" y="702"/>
                  </a:lnTo>
                  <a:lnTo>
                    <a:pt x="286" y="687"/>
                  </a:lnTo>
                  <a:lnTo>
                    <a:pt x="274" y="670"/>
                  </a:lnTo>
                  <a:lnTo>
                    <a:pt x="263" y="651"/>
                  </a:lnTo>
                  <a:lnTo>
                    <a:pt x="253" y="633"/>
                  </a:lnTo>
                  <a:lnTo>
                    <a:pt x="242" y="614"/>
                  </a:lnTo>
                  <a:lnTo>
                    <a:pt x="230" y="593"/>
                  </a:lnTo>
                  <a:lnTo>
                    <a:pt x="220" y="572"/>
                  </a:lnTo>
                  <a:lnTo>
                    <a:pt x="209" y="551"/>
                  </a:lnTo>
                  <a:lnTo>
                    <a:pt x="196" y="526"/>
                  </a:lnTo>
                  <a:lnTo>
                    <a:pt x="184" y="503"/>
                  </a:lnTo>
                  <a:lnTo>
                    <a:pt x="171" y="478"/>
                  </a:lnTo>
                  <a:lnTo>
                    <a:pt x="159" y="455"/>
                  </a:lnTo>
                  <a:lnTo>
                    <a:pt x="149" y="434"/>
                  </a:lnTo>
                  <a:lnTo>
                    <a:pt x="138" y="412"/>
                  </a:lnTo>
                  <a:lnTo>
                    <a:pt x="128" y="391"/>
                  </a:lnTo>
                  <a:lnTo>
                    <a:pt x="117" y="370"/>
                  </a:lnTo>
                  <a:lnTo>
                    <a:pt x="107" y="351"/>
                  </a:lnTo>
                  <a:lnTo>
                    <a:pt x="100" y="332"/>
                  </a:lnTo>
                  <a:lnTo>
                    <a:pt x="90" y="313"/>
                  </a:lnTo>
                  <a:lnTo>
                    <a:pt x="82" y="295"/>
                  </a:lnTo>
                  <a:lnTo>
                    <a:pt x="75" y="276"/>
                  </a:lnTo>
                  <a:lnTo>
                    <a:pt x="67" y="261"/>
                  </a:lnTo>
                  <a:lnTo>
                    <a:pt x="59" y="244"/>
                  </a:lnTo>
                  <a:lnTo>
                    <a:pt x="52" y="228"/>
                  </a:lnTo>
                  <a:lnTo>
                    <a:pt x="46" y="213"/>
                  </a:lnTo>
                  <a:lnTo>
                    <a:pt x="40" y="199"/>
                  </a:lnTo>
                  <a:lnTo>
                    <a:pt x="34" y="186"/>
                  </a:lnTo>
                  <a:lnTo>
                    <a:pt x="30" y="173"/>
                  </a:lnTo>
                  <a:lnTo>
                    <a:pt x="25" y="159"/>
                  </a:lnTo>
                  <a:lnTo>
                    <a:pt x="21" y="148"/>
                  </a:lnTo>
                  <a:lnTo>
                    <a:pt x="17" y="136"/>
                  </a:lnTo>
                  <a:lnTo>
                    <a:pt x="13" y="125"/>
                  </a:lnTo>
                  <a:lnTo>
                    <a:pt x="9" y="115"/>
                  </a:lnTo>
                  <a:lnTo>
                    <a:pt x="7" y="105"/>
                  </a:lnTo>
                  <a:lnTo>
                    <a:pt x="5" y="96"/>
                  </a:lnTo>
                  <a:lnTo>
                    <a:pt x="4" y="88"/>
                  </a:lnTo>
                  <a:lnTo>
                    <a:pt x="2" y="80"/>
                  </a:lnTo>
                  <a:lnTo>
                    <a:pt x="2" y="73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4" y="42"/>
                  </a:lnTo>
                  <a:lnTo>
                    <a:pt x="5" y="38"/>
                  </a:lnTo>
                  <a:lnTo>
                    <a:pt x="7" y="32"/>
                  </a:lnTo>
                  <a:lnTo>
                    <a:pt x="9" y="29"/>
                  </a:lnTo>
                  <a:lnTo>
                    <a:pt x="13" y="23"/>
                  </a:lnTo>
                  <a:lnTo>
                    <a:pt x="17" y="19"/>
                  </a:lnTo>
                  <a:lnTo>
                    <a:pt x="23" y="15"/>
                  </a:lnTo>
                  <a:lnTo>
                    <a:pt x="27" y="13"/>
                  </a:lnTo>
                  <a:lnTo>
                    <a:pt x="32" y="9"/>
                  </a:lnTo>
                  <a:lnTo>
                    <a:pt x="40" y="7"/>
                  </a:lnTo>
                  <a:lnTo>
                    <a:pt x="53" y="2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1294911" y="2232754"/>
              <a:ext cx="161932" cy="346979"/>
            </a:xfrm>
            <a:custGeom>
              <a:avLst/>
              <a:gdLst/>
              <a:ahLst/>
              <a:cxnLst>
                <a:cxn ang="0">
                  <a:pos x="353" y="2"/>
                </a:cxn>
                <a:cxn ang="0">
                  <a:pos x="378" y="18"/>
                </a:cxn>
                <a:cxn ang="0">
                  <a:pos x="403" y="46"/>
                </a:cxn>
                <a:cxn ang="0">
                  <a:pos x="428" y="89"/>
                </a:cxn>
                <a:cxn ang="0">
                  <a:pos x="453" y="146"/>
                </a:cxn>
                <a:cxn ang="0">
                  <a:pos x="482" y="231"/>
                </a:cxn>
                <a:cxn ang="0">
                  <a:pos x="506" y="348"/>
                </a:cxn>
                <a:cxn ang="0">
                  <a:pos x="520" y="457"/>
                </a:cxn>
                <a:cxn ang="0">
                  <a:pos x="520" y="524"/>
                </a:cxn>
                <a:cxn ang="0">
                  <a:pos x="512" y="582"/>
                </a:cxn>
                <a:cxn ang="0">
                  <a:pos x="501" y="645"/>
                </a:cxn>
                <a:cxn ang="0">
                  <a:pos x="483" y="714"/>
                </a:cxn>
                <a:cxn ang="0">
                  <a:pos x="460" y="789"/>
                </a:cxn>
                <a:cxn ang="0">
                  <a:pos x="432" y="874"/>
                </a:cxn>
                <a:cxn ang="0">
                  <a:pos x="401" y="954"/>
                </a:cxn>
                <a:cxn ang="0">
                  <a:pos x="370" y="1025"/>
                </a:cxn>
                <a:cxn ang="0">
                  <a:pos x="341" y="1087"/>
                </a:cxn>
                <a:cxn ang="0">
                  <a:pos x="313" y="1139"/>
                </a:cxn>
                <a:cxn ang="0">
                  <a:pos x="288" y="1179"/>
                </a:cxn>
                <a:cxn ang="0">
                  <a:pos x="257" y="1200"/>
                </a:cxn>
                <a:cxn ang="0">
                  <a:pos x="220" y="1221"/>
                </a:cxn>
                <a:cxn ang="0">
                  <a:pos x="190" y="1227"/>
                </a:cxn>
                <a:cxn ang="0">
                  <a:pos x="159" y="1223"/>
                </a:cxn>
                <a:cxn ang="0">
                  <a:pos x="130" y="1215"/>
                </a:cxn>
                <a:cxn ang="0">
                  <a:pos x="101" y="1200"/>
                </a:cxn>
                <a:cxn ang="0">
                  <a:pos x="73" y="1177"/>
                </a:cxn>
                <a:cxn ang="0">
                  <a:pos x="46" y="1148"/>
                </a:cxn>
                <a:cxn ang="0">
                  <a:pos x="21" y="1096"/>
                </a:cxn>
                <a:cxn ang="0">
                  <a:pos x="5" y="1027"/>
                </a:cxn>
                <a:cxn ang="0">
                  <a:pos x="0" y="954"/>
                </a:cxn>
                <a:cxn ang="0">
                  <a:pos x="5" y="889"/>
                </a:cxn>
                <a:cxn ang="0">
                  <a:pos x="19" y="830"/>
                </a:cxn>
                <a:cxn ang="0">
                  <a:pos x="36" y="785"/>
                </a:cxn>
                <a:cxn ang="0">
                  <a:pos x="55" y="747"/>
                </a:cxn>
                <a:cxn ang="0">
                  <a:pos x="76" y="703"/>
                </a:cxn>
                <a:cxn ang="0">
                  <a:pos x="100" y="653"/>
                </a:cxn>
                <a:cxn ang="0">
                  <a:pos x="121" y="595"/>
                </a:cxn>
                <a:cxn ang="0">
                  <a:pos x="146" y="532"/>
                </a:cxn>
                <a:cxn ang="0">
                  <a:pos x="169" y="461"/>
                </a:cxn>
                <a:cxn ang="0">
                  <a:pos x="194" y="384"/>
                </a:cxn>
                <a:cxn ang="0">
                  <a:pos x="220" y="302"/>
                </a:cxn>
                <a:cxn ang="0">
                  <a:pos x="245" y="211"/>
                </a:cxn>
                <a:cxn ang="0">
                  <a:pos x="272" y="115"/>
                </a:cxn>
                <a:cxn ang="0">
                  <a:pos x="286" y="64"/>
                </a:cxn>
                <a:cxn ang="0">
                  <a:pos x="295" y="39"/>
                </a:cxn>
                <a:cxn ang="0">
                  <a:pos x="305" y="19"/>
                </a:cxn>
                <a:cxn ang="0">
                  <a:pos x="315" y="8"/>
                </a:cxn>
                <a:cxn ang="0">
                  <a:pos x="328" y="0"/>
                </a:cxn>
                <a:cxn ang="0">
                  <a:pos x="338" y="0"/>
                </a:cxn>
              </a:cxnLst>
              <a:rect l="0" t="0" r="r" b="b"/>
              <a:pathLst>
                <a:path w="520" h="1227">
                  <a:moveTo>
                    <a:pt x="338" y="0"/>
                  </a:moveTo>
                  <a:lnTo>
                    <a:pt x="345" y="0"/>
                  </a:lnTo>
                  <a:lnTo>
                    <a:pt x="353" y="2"/>
                  </a:lnTo>
                  <a:lnTo>
                    <a:pt x="361" y="6"/>
                  </a:lnTo>
                  <a:lnTo>
                    <a:pt x="368" y="12"/>
                  </a:lnTo>
                  <a:lnTo>
                    <a:pt x="378" y="18"/>
                  </a:lnTo>
                  <a:lnTo>
                    <a:pt x="386" y="25"/>
                  </a:lnTo>
                  <a:lnTo>
                    <a:pt x="393" y="35"/>
                  </a:lnTo>
                  <a:lnTo>
                    <a:pt x="403" y="46"/>
                  </a:lnTo>
                  <a:lnTo>
                    <a:pt x="411" y="60"/>
                  </a:lnTo>
                  <a:lnTo>
                    <a:pt x="418" y="73"/>
                  </a:lnTo>
                  <a:lnTo>
                    <a:pt x="428" y="89"/>
                  </a:lnTo>
                  <a:lnTo>
                    <a:pt x="435" y="106"/>
                  </a:lnTo>
                  <a:lnTo>
                    <a:pt x="445" y="125"/>
                  </a:lnTo>
                  <a:lnTo>
                    <a:pt x="453" y="146"/>
                  </a:lnTo>
                  <a:lnTo>
                    <a:pt x="462" y="167"/>
                  </a:lnTo>
                  <a:lnTo>
                    <a:pt x="472" y="190"/>
                  </a:lnTo>
                  <a:lnTo>
                    <a:pt x="482" y="231"/>
                  </a:lnTo>
                  <a:lnTo>
                    <a:pt x="491" y="271"/>
                  </a:lnTo>
                  <a:lnTo>
                    <a:pt x="501" y="309"/>
                  </a:lnTo>
                  <a:lnTo>
                    <a:pt x="506" y="348"/>
                  </a:lnTo>
                  <a:lnTo>
                    <a:pt x="512" y="386"/>
                  </a:lnTo>
                  <a:lnTo>
                    <a:pt x="518" y="421"/>
                  </a:lnTo>
                  <a:lnTo>
                    <a:pt x="520" y="457"/>
                  </a:lnTo>
                  <a:lnTo>
                    <a:pt x="520" y="490"/>
                  </a:lnTo>
                  <a:lnTo>
                    <a:pt x="520" y="507"/>
                  </a:lnTo>
                  <a:lnTo>
                    <a:pt x="520" y="524"/>
                  </a:lnTo>
                  <a:lnTo>
                    <a:pt x="518" y="544"/>
                  </a:lnTo>
                  <a:lnTo>
                    <a:pt x="516" y="563"/>
                  </a:lnTo>
                  <a:lnTo>
                    <a:pt x="512" y="582"/>
                  </a:lnTo>
                  <a:lnTo>
                    <a:pt x="510" y="601"/>
                  </a:lnTo>
                  <a:lnTo>
                    <a:pt x="506" y="622"/>
                  </a:lnTo>
                  <a:lnTo>
                    <a:pt x="501" y="645"/>
                  </a:lnTo>
                  <a:lnTo>
                    <a:pt x="495" y="666"/>
                  </a:lnTo>
                  <a:lnTo>
                    <a:pt x="489" y="689"/>
                  </a:lnTo>
                  <a:lnTo>
                    <a:pt x="483" y="714"/>
                  </a:lnTo>
                  <a:lnTo>
                    <a:pt x="476" y="739"/>
                  </a:lnTo>
                  <a:lnTo>
                    <a:pt x="468" y="764"/>
                  </a:lnTo>
                  <a:lnTo>
                    <a:pt x="460" y="789"/>
                  </a:lnTo>
                  <a:lnTo>
                    <a:pt x="451" y="818"/>
                  </a:lnTo>
                  <a:lnTo>
                    <a:pt x="441" y="845"/>
                  </a:lnTo>
                  <a:lnTo>
                    <a:pt x="432" y="874"/>
                  </a:lnTo>
                  <a:lnTo>
                    <a:pt x="420" y="902"/>
                  </a:lnTo>
                  <a:lnTo>
                    <a:pt x="411" y="929"/>
                  </a:lnTo>
                  <a:lnTo>
                    <a:pt x="401" y="954"/>
                  </a:lnTo>
                  <a:lnTo>
                    <a:pt x="389" y="979"/>
                  </a:lnTo>
                  <a:lnTo>
                    <a:pt x="380" y="1002"/>
                  </a:lnTo>
                  <a:lnTo>
                    <a:pt x="370" y="1025"/>
                  </a:lnTo>
                  <a:lnTo>
                    <a:pt x="361" y="1048"/>
                  </a:lnTo>
                  <a:lnTo>
                    <a:pt x="351" y="1068"/>
                  </a:lnTo>
                  <a:lnTo>
                    <a:pt x="341" y="1087"/>
                  </a:lnTo>
                  <a:lnTo>
                    <a:pt x="332" y="1106"/>
                  </a:lnTo>
                  <a:lnTo>
                    <a:pt x="322" y="1123"/>
                  </a:lnTo>
                  <a:lnTo>
                    <a:pt x="313" y="1139"/>
                  </a:lnTo>
                  <a:lnTo>
                    <a:pt x="305" y="1152"/>
                  </a:lnTo>
                  <a:lnTo>
                    <a:pt x="295" y="1165"/>
                  </a:lnTo>
                  <a:lnTo>
                    <a:pt x="288" y="1179"/>
                  </a:lnTo>
                  <a:lnTo>
                    <a:pt x="280" y="1185"/>
                  </a:lnTo>
                  <a:lnTo>
                    <a:pt x="272" y="1190"/>
                  </a:lnTo>
                  <a:lnTo>
                    <a:pt x="257" y="1200"/>
                  </a:lnTo>
                  <a:lnTo>
                    <a:pt x="244" y="1210"/>
                  </a:lnTo>
                  <a:lnTo>
                    <a:pt x="232" y="1215"/>
                  </a:lnTo>
                  <a:lnTo>
                    <a:pt x="220" y="1221"/>
                  </a:lnTo>
                  <a:lnTo>
                    <a:pt x="209" y="1223"/>
                  </a:lnTo>
                  <a:lnTo>
                    <a:pt x="199" y="1225"/>
                  </a:lnTo>
                  <a:lnTo>
                    <a:pt x="190" y="1227"/>
                  </a:lnTo>
                  <a:lnTo>
                    <a:pt x="180" y="1227"/>
                  </a:lnTo>
                  <a:lnTo>
                    <a:pt x="169" y="1225"/>
                  </a:lnTo>
                  <a:lnTo>
                    <a:pt x="159" y="1223"/>
                  </a:lnTo>
                  <a:lnTo>
                    <a:pt x="149" y="1221"/>
                  </a:lnTo>
                  <a:lnTo>
                    <a:pt x="140" y="1219"/>
                  </a:lnTo>
                  <a:lnTo>
                    <a:pt x="130" y="1215"/>
                  </a:lnTo>
                  <a:lnTo>
                    <a:pt x="121" y="1210"/>
                  </a:lnTo>
                  <a:lnTo>
                    <a:pt x="111" y="1206"/>
                  </a:lnTo>
                  <a:lnTo>
                    <a:pt x="101" y="1200"/>
                  </a:lnTo>
                  <a:lnTo>
                    <a:pt x="92" y="1192"/>
                  </a:lnTo>
                  <a:lnTo>
                    <a:pt x="82" y="1187"/>
                  </a:lnTo>
                  <a:lnTo>
                    <a:pt x="73" y="1177"/>
                  </a:lnTo>
                  <a:lnTo>
                    <a:pt x="63" y="1169"/>
                  </a:lnTo>
                  <a:lnTo>
                    <a:pt x="55" y="1160"/>
                  </a:lnTo>
                  <a:lnTo>
                    <a:pt x="46" y="1148"/>
                  </a:lnTo>
                  <a:lnTo>
                    <a:pt x="36" y="1139"/>
                  </a:lnTo>
                  <a:lnTo>
                    <a:pt x="29" y="1117"/>
                  </a:lnTo>
                  <a:lnTo>
                    <a:pt x="21" y="1096"/>
                  </a:lnTo>
                  <a:lnTo>
                    <a:pt x="15" y="1073"/>
                  </a:lnTo>
                  <a:lnTo>
                    <a:pt x="9" y="1050"/>
                  </a:lnTo>
                  <a:lnTo>
                    <a:pt x="5" y="1027"/>
                  </a:lnTo>
                  <a:lnTo>
                    <a:pt x="2" y="1004"/>
                  </a:lnTo>
                  <a:lnTo>
                    <a:pt x="0" y="979"/>
                  </a:lnTo>
                  <a:lnTo>
                    <a:pt x="0" y="954"/>
                  </a:lnTo>
                  <a:lnTo>
                    <a:pt x="0" y="931"/>
                  </a:lnTo>
                  <a:lnTo>
                    <a:pt x="2" y="910"/>
                  </a:lnTo>
                  <a:lnTo>
                    <a:pt x="5" y="889"/>
                  </a:lnTo>
                  <a:lnTo>
                    <a:pt x="7" y="868"/>
                  </a:lnTo>
                  <a:lnTo>
                    <a:pt x="13" y="849"/>
                  </a:lnTo>
                  <a:lnTo>
                    <a:pt x="19" y="830"/>
                  </a:lnTo>
                  <a:lnTo>
                    <a:pt x="25" y="812"/>
                  </a:lnTo>
                  <a:lnTo>
                    <a:pt x="30" y="797"/>
                  </a:lnTo>
                  <a:lnTo>
                    <a:pt x="36" y="785"/>
                  </a:lnTo>
                  <a:lnTo>
                    <a:pt x="44" y="774"/>
                  </a:lnTo>
                  <a:lnTo>
                    <a:pt x="50" y="760"/>
                  </a:lnTo>
                  <a:lnTo>
                    <a:pt x="55" y="747"/>
                  </a:lnTo>
                  <a:lnTo>
                    <a:pt x="63" y="734"/>
                  </a:lnTo>
                  <a:lnTo>
                    <a:pt x="71" y="718"/>
                  </a:lnTo>
                  <a:lnTo>
                    <a:pt x="76" y="703"/>
                  </a:lnTo>
                  <a:lnTo>
                    <a:pt x="84" y="687"/>
                  </a:lnTo>
                  <a:lnTo>
                    <a:pt x="92" y="670"/>
                  </a:lnTo>
                  <a:lnTo>
                    <a:pt x="100" y="653"/>
                  </a:lnTo>
                  <a:lnTo>
                    <a:pt x="105" y="634"/>
                  </a:lnTo>
                  <a:lnTo>
                    <a:pt x="113" y="615"/>
                  </a:lnTo>
                  <a:lnTo>
                    <a:pt x="121" y="595"/>
                  </a:lnTo>
                  <a:lnTo>
                    <a:pt x="128" y="574"/>
                  </a:lnTo>
                  <a:lnTo>
                    <a:pt x="136" y="553"/>
                  </a:lnTo>
                  <a:lnTo>
                    <a:pt x="146" y="532"/>
                  </a:lnTo>
                  <a:lnTo>
                    <a:pt x="153" y="509"/>
                  </a:lnTo>
                  <a:lnTo>
                    <a:pt x="161" y="486"/>
                  </a:lnTo>
                  <a:lnTo>
                    <a:pt x="169" y="461"/>
                  </a:lnTo>
                  <a:lnTo>
                    <a:pt x="178" y="436"/>
                  </a:lnTo>
                  <a:lnTo>
                    <a:pt x="186" y="411"/>
                  </a:lnTo>
                  <a:lnTo>
                    <a:pt x="194" y="384"/>
                  </a:lnTo>
                  <a:lnTo>
                    <a:pt x="203" y="357"/>
                  </a:lnTo>
                  <a:lnTo>
                    <a:pt x="211" y="330"/>
                  </a:lnTo>
                  <a:lnTo>
                    <a:pt x="220" y="302"/>
                  </a:lnTo>
                  <a:lnTo>
                    <a:pt x="228" y="273"/>
                  </a:lnTo>
                  <a:lnTo>
                    <a:pt x="238" y="242"/>
                  </a:lnTo>
                  <a:lnTo>
                    <a:pt x="245" y="211"/>
                  </a:lnTo>
                  <a:lnTo>
                    <a:pt x="255" y="181"/>
                  </a:lnTo>
                  <a:lnTo>
                    <a:pt x="263" y="148"/>
                  </a:lnTo>
                  <a:lnTo>
                    <a:pt x="272" y="115"/>
                  </a:lnTo>
                  <a:lnTo>
                    <a:pt x="282" y="83"/>
                  </a:lnTo>
                  <a:lnTo>
                    <a:pt x="284" y="71"/>
                  </a:lnTo>
                  <a:lnTo>
                    <a:pt x="286" y="64"/>
                  </a:lnTo>
                  <a:lnTo>
                    <a:pt x="290" y="54"/>
                  </a:lnTo>
                  <a:lnTo>
                    <a:pt x="291" y="46"/>
                  </a:lnTo>
                  <a:lnTo>
                    <a:pt x="295" y="39"/>
                  </a:lnTo>
                  <a:lnTo>
                    <a:pt x="297" y="31"/>
                  </a:lnTo>
                  <a:lnTo>
                    <a:pt x="301" y="25"/>
                  </a:lnTo>
                  <a:lnTo>
                    <a:pt x="305" y="19"/>
                  </a:lnTo>
                  <a:lnTo>
                    <a:pt x="309" y="16"/>
                  </a:lnTo>
                  <a:lnTo>
                    <a:pt x="311" y="12"/>
                  </a:lnTo>
                  <a:lnTo>
                    <a:pt x="315" y="8"/>
                  </a:lnTo>
                  <a:lnTo>
                    <a:pt x="320" y="4"/>
                  </a:lnTo>
                  <a:lnTo>
                    <a:pt x="324" y="2"/>
                  </a:lnTo>
                  <a:lnTo>
                    <a:pt x="328" y="0"/>
                  </a:lnTo>
                  <a:lnTo>
                    <a:pt x="332" y="0"/>
                  </a:lnTo>
                  <a:lnTo>
                    <a:pt x="338" y="0"/>
                  </a:lnTo>
                  <a:lnTo>
                    <a:pt x="33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1392692" y="2168792"/>
              <a:ext cx="893118" cy="295470"/>
            </a:xfrm>
            <a:custGeom>
              <a:avLst/>
              <a:gdLst/>
              <a:ahLst/>
              <a:cxnLst>
                <a:cxn ang="0">
                  <a:pos x="2249" y="9"/>
                </a:cxn>
                <a:cxn ang="0">
                  <a:pos x="2353" y="50"/>
                </a:cxn>
                <a:cxn ang="0">
                  <a:pos x="2497" y="124"/>
                </a:cxn>
                <a:cxn ang="0">
                  <a:pos x="2622" y="199"/>
                </a:cxn>
                <a:cxn ang="0">
                  <a:pos x="2699" y="255"/>
                </a:cxn>
                <a:cxn ang="0">
                  <a:pos x="2762" y="305"/>
                </a:cxn>
                <a:cxn ang="0">
                  <a:pos x="2810" y="351"/>
                </a:cxn>
                <a:cxn ang="0">
                  <a:pos x="2845" y="391"/>
                </a:cxn>
                <a:cxn ang="0">
                  <a:pos x="2864" y="430"/>
                </a:cxn>
                <a:cxn ang="0">
                  <a:pos x="2868" y="464"/>
                </a:cxn>
                <a:cxn ang="0">
                  <a:pos x="2856" y="506"/>
                </a:cxn>
                <a:cxn ang="0">
                  <a:pos x="2831" y="541"/>
                </a:cxn>
                <a:cxn ang="0">
                  <a:pos x="2789" y="572"/>
                </a:cxn>
                <a:cxn ang="0">
                  <a:pos x="2708" y="604"/>
                </a:cxn>
                <a:cxn ang="0">
                  <a:pos x="2643" y="637"/>
                </a:cxn>
                <a:cxn ang="0">
                  <a:pos x="2580" y="681"/>
                </a:cxn>
                <a:cxn ang="0">
                  <a:pos x="2532" y="706"/>
                </a:cxn>
                <a:cxn ang="0">
                  <a:pos x="2470" y="743"/>
                </a:cxn>
                <a:cxn ang="0">
                  <a:pos x="2395" y="791"/>
                </a:cxn>
                <a:cxn ang="0">
                  <a:pos x="2305" y="850"/>
                </a:cxn>
                <a:cxn ang="0">
                  <a:pos x="2201" y="921"/>
                </a:cxn>
                <a:cxn ang="0">
                  <a:pos x="2084" y="1006"/>
                </a:cxn>
                <a:cxn ang="0">
                  <a:pos x="2006" y="1038"/>
                </a:cxn>
                <a:cxn ang="0">
                  <a:pos x="1985" y="1015"/>
                </a:cxn>
                <a:cxn ang="0">
                  <a:pos x="2096" y="712"/>
                </a:cxn>
                <a:cxn ang="0">
                  <a:pos x="2146" y="528"/>
                </a:cxn>
                <a:cxn ang="0">
                  <a:pos x="2159" y="424"/>
                </a:cxn>
                <a:cxn ang="0">
                  <a:pos x="2144" y="393"/>
                </a:cxn>
                <a:cxn ang="0">
                  <a:pos x="2111" y="374"/>
                </a:cxn>
                <a:cxn ang="0">
                  <a:pos x="2075" y="368"/>
                </a:cxn>
                <a:cxn ang="0">
                  <a:pos x="2040" y="370"/>
                </a:cxn>
                <a:cxn ang="0">
                  <a:pos x="1994" y="376"/>
                </a:cxn>
                <a:cxn ang="0">
                  <a:pos x="1933" y="384"/>
                </a:cxn>
                <a:cxn ang="0">
                  <a:pos x="1860" y="393"/>
                </a:cxn>
                <a:cxn ang="0">
                  <a:pos x="1773" y="407"/>
                </a:cxn>
                <a:cxn ang="0">
                  <a:pos x="1674" y="422"/>
                </a:cxn>
                <a:cxn ang="0">
                  <a:pos x="940" y="533"/>
                </a:cxn>
                <a:cxn ang="0">
                  <a:pos x="447" y="627"/>
                </a:cxn>
                <a:cxn ang="0">
                  <a:pos x="368" y="641"/>
                </a:cxn>
                <a:cxn ang="0">
                  <a:pos x="311" y="650"/>
                </a:cxn>
                <a:cxn ang="0">
                  <a:pos x="261" y="652"/>
                </a:cxn>
                <a:cxn ang="0">
                  <a:pos x="155" y="622"/>
                </a:cxn>
                <a:cxn ang="0">
                  <a:pos x="73" y="572"/>
                </a:cxn>
                <a:cxn ang="0">
                  <a:pos x="26" y="528"/>
                </a:cxn>
                <a:cxn ang="0">
                  <a:pos x="3" y="482"/>
                </a:cxn>
                <a:cxn ang="0">
                  <a:pos x="2" y="449"/>
                </a:cxn>
                <a:cxn ang="0">
                  <a:pos x="26" y="430"/>
                </a:cxn>
                <a:cxn ang="0">
                  <a:pos x="80" y="410"/>
                </a:cxn>
                <a:cxn ang="0">
                  <a:pos x="345" y="364"/>
                </a:cxn>
                <a:cxn ang="0">
                  <a:pos x="1368" y="190"/>
                </a:cxn>
                <a:cxn ang="0">
                  <a:pos x="1844" y="82"/>
                </a:cxn>
                <a:cxn ang="0">
                  <a:pos x="1944" y="55"/>
                </a:cxn>
                <a:cxn ang="0">
                  <a:pos x="2029" y="34"/>
                </a:cxn>
                <a:cxn ang="0">
                  <a:pos x="2096" y="19"/>
                </a:cxn>
                <a:cxn ang="0">
                  <a:pos x="2148" y="7"/>
                </a:cxn>
                <a:cxn ang="0">
                  <a:pos x="2182" y="2"/>
                </a:cxn>
                <a:cxn ang="0">
                  <a:pos x="2200" y="0"/>
                </a:cxn>
              </a:cxnLst>
              <a:rect l="0" t="0" r="r" b="b"/>
              <a:pathLst>
                <a:path w="2868" h="1042">
                  <a:moveTo>
                    <a:pt x="2200" y="0"/>
                  </a:moveTo>
                  <a:lnTo>
                    <a:pt x="2209" y="0"/>
                  </a:lnTo>
                  <a:lnTo>
                    <a:pt x="2221" y="2"/>
                  </a:lnTo>
                  <a:lnTo>
                    <a:pt x="2234" y="5"/>
                  </a:lnTo>
                  <a:lnTo>
                    <a:pt x="2249" y="9"/>
                  </a:lnTo>
                  <a:lnTo>
                    <a:pt x="2267" y="15"/>
                  </a:lnTo>
                  <a:lnTo>
                    <a:pt x="2286" y="23"/>
                  </a:lnTo>
                  <a:lnTo>
                    <a:pt x="2307" y="30"/>
                  </a:lnTo>
                  <a:lnTo>
                    <a:pt x="2328" y="40"/>
                  </a:lnTo>
                  <a:lnTo>
                    <a:pt x="2353" y="50"/>
                  </a:lnTo>
                  <a:lnTo>
                    <a:pt x="2378" y="63"/>
                  </a:lnTo>
                  <a:lnTo>
                    <a:pt x="2405" y="76"/>
                  </a:lnTo>
                  <a:lnTo>
                    <a:pt x="2434" y="90"/>
                  </a:lnTo>
                  <a:lnTo>
                    <a:pt x="2464" y="107"/>
                  </a:lnTo>
                  <a:lnTo>
                    <a:pt x="2497" y="124"/>
                  </a:lnTo>
                  <a:lnTo>
                    <a:pt x="2532" y="144"/>
                  </a:lnTo>
                  <a:lnTo>
                    <a:pt x="2568" y="163"/>
                  </a:lnTo>
                  <a:lnTo>
                    <a:pt x="2585" y="174"/>
                  </a:lnTo>
                  <a:lnTo>
                    <a:pt x="2605" y="188"/>
                  </a:lnTo>
                  <a:lnTo>
                    <a:pt x="2622" y="199"/>
                  </a:lnTo>
                  <a:lnTo>
                    <a:pt x="2637" y="211"/>
                  </a:lnTo>
                  <a:lnTo>
                    <a:pt x="2654" y="222"/>
                  </a:lnTo>
                  <a:lnTo>
                    <a:pt x="2670" y="232"/>
                  </a:lnTo>
                  <a:lnTo>
                    <a:pt x="2685" y="243"/>
                  </a:lnTo>
                  <a:lnTo>
                    <a:pt x="2699" y="255"/>
                  </a:lnTo>
                  <a:lnTo>
                    <a:pt x="2712" y="265"/>
                  </a:lnTo>
                  <a:lnTo>
                    <a:pt x="2725" y="274"/>
                  </a:lnTo>
                  <a:lnTo>
                    <a:pt x="2739" y="286"/>
                  </a:lnTo>
                  <a:lnTo>
                    <a:pt x="2750" y="295"/>
                  </a:lnTo>
                  <a:lnTo>
                    <a:pt x="2762" y="305"/>
                  </a:lnTo>
                  <a:lnTo>
                    <a:pt x="2773" y="314"/>
                  </a:lnTo>
                  <a:lnTo>
                    <a:pt x="2783" y="324"/>
                  </a:lnTo>
                  <a:lnTo>
                    <a:pt x="2793" y="334"/>
                  </a:lnTo>
                  <a:lnTo>
                    <a:pt x="2802" y="341"/>
                  </a:lnTo>
                  <a:lnTo>
                    <a:pt x="2810" y="351"/>
                  </a:lnTo>
                  <a:lnTo>
                    <a:pt x="2818" y="359"/>
                  </a:lnTo>
                  <a:lnTo>
                    <a:pt x="2825" y="368"/>
                  </a:lnTo>
                  <a:lnTo>
                    <a:pt x="2833" y="376"/>
                  </a:lnTo>
                  <a:lnTo>
                    <a:pt x="2839" y="384"/>
                  </a:lnTo>
                  <a:lnTo>
                    <a:pt x="2845" y="391"/>
                  </a:lnTo>
                  <a:lnTo>
                    <a:pt x="2848" y="399"/>
                  </a:lnTo>
                  <a:lnTo>
                    <a:pt x="2854" y="407"/>
                  </a:lnTo>
                  <a:lnTo>
                    <a:pt x="2858" y="414"/>
                  </a:lnTo>
                  <a:lnTo>
                    <a:pt x="2860" y="422"/>
                  </a:lnTo>
                  <a:lnTo>
                    <a:pt x="2864" y="430"/>
                  </a:lnTo>
                  <a:lnTo>
                    <a:pt x="2866" y="435"/>
                  </a:lnTo>
                  <a:lnTo>
                    <a:pt x="2866" y="443"/>
                  </a:lnTo>
                  <a:lnTo>
                    <a:pt x="2868" y="449"/>
                  </a:lnTo>
                  <a:lnTo>
                    <a:pt x="2868" y="457"/>
                  </a:lnTo>
                  <a:lnTo>
                    <a:pt x="2868" y="464"/>
                  </a:lnTo>
                  <a:lnTo>
                    <a:pt x="2866" y="474"/>
                  </a:lnTo>
                  <a:lnTo>
                    <a:pt x="2866" y="482"/>
                  </a:lnTo>
                  <a:lnTo>
                    <a:pt x="2864" y="489"/>
                  </a:lnTo>
                  <a:lnTo>
                    <a:pt x="2860" y="499"/>
                  </a:lnTo>
                  <a:lnTo>
                    <a:pt x="2856" y="506"/>
                  </a:lnTo>
                  <a:lnTo>
                    <a:pt x="2852" y="514"/>
                  </a:lnTo>
                  <a:lnTo>
                    <a:pt x="2848" y="522"/>
                  </a:lnTo>
                  <a:lnTo>
                    <a:pt x="2843" y="528"/>
                  </a:lnTo>
                  <a:lnTo>
                    <a:pt x="2837" y="535"/>
                  </a:lnTo>
                  <a:lnTo>
                    <a:pt x="2831" y="541"/>
                  </a:lnTo>
                  <a:lnTo>
                    <a:pt x="2823" y="549"/>
                  </a:lnTo>
                  <a:lnTo>
                    <a:pt x="2816" y="554"/>
                  </a:lnTo>
                  <a:lnTo>
                    <a:pt x="2806" y="560"/>
                  </a:lnTo>
                  <a:lnTo>
                    <a:pt x="2798" y="566"/>
                  </a:lnTo>
                  <a:lnTo>
                    <a:pt x="2789" y="572"/>
                  </a:lnTo>
                  <a:lnTo>
                    <a:pt x="2772" y="577"/>
                  </a:lnTo>
                  <a:lnTo>
                    <a:pt x="2754" y="585"/>
                  </a:lnTo>
                  <a:lnTo>
                    <a:pt x="2739" y="591"/>
                  </a:lnTo>
                  <a:lnTo>
                    <a:pt x="2724" y="597"/>
                  </a:lnTo>
                  <a:lnTo>
                    <a:pt x="2708" y="604"/>
                  </a:lnTo>
                  <a:lnTo>
                    <a:pt x="2695" y="610"/>
                  </a:lnTo>
                  <a:lnTo>
                    <a:pt x="2681" y="618"/>
                  </a:lnTo>
                  <a:lnTo>
                    <a:pt x="2668" y="624"/>
                  </a:lnTo>
                  <a:lnTo>
                    <a:pt x="2654" y="629"/>
                  </a:lnTo>
                  <a:lnTo>
                    <a:pt x="2643" y="637"/>
                  </a:lnTo>
                  <a:lnTo>
                    <a:pt x="2631" y="645"/>
                  </a:lnTo>
                  <a:lnTo>
                    <a:pt x="2620" y="650"/>
                  </a:lnTo>
                  <a:lnTo>
                    <a:pt x="2608" y="658"/>
                  </a:lnTo>
                  <a:lnTo>
                    <a:pt x="2599" y="666"/>
                  </a:lnTo>
                  <a:lnTo>
                    <a:pt x="2580" y="681"/>
                  </a:lnTo>
                  <a:lnTo>
                    <a:pt x="2572" y="685"/>
                  </a:lnTo>
                  <a:lnTo>
                    <a:pt x="2562" y="689"/>
                  </a:lnTo>
                  <a:lnTo>
                    <a:pt x="2553" y="695"/>
                  </a:lnTo>
                  <a:lnTo>
                    <a:pt x="2543" y="700"/>
                  </a:lnTo>
                  <a:lnTo>
                    <a:pt x="2532" y="706"/>
                  </a:lnTo>
                  <a:lnTo>
                    <a:pt x="2520" y="712"/>
                  </a:lnTo>
                  <a:lnTo>
                    <a:pt x="2509" y="720"/>
                  </a:lnTo>
                  <a:lnTo>
                    <a:pt x="2497" y="727"/>
                  </a:lnTo>
                  <a:lnTo>
                    <a:pt x="2484" y="735"/>
                  </a:lnTo>
                  <a:lnTo>
                    <a:pt x="2470" y="743"/>
                  </a:lnTo>
                  <a:lnTo>
                    <a:pt x="2457" y="750"/>
                  </a:lnTo>
                  <a:lnTo>
                    <a:pt x="2441" y="760"/>
                  </a:lnTo>
                  <a:lnTo>
                    <a:pt x="2426" y="769"/>
                  </a:lnTo>
                  <a:lnTo>
                    <a:pt x="2411" y="779"/>
                  </a:lnTo>
                  <a:lnTo>
                    <a:pt x="2395" y="791"/>
                  </a:lnTo>
                  <a:lnTo>
                    <a:pt x="2378" y="802"/>
                  </a:lnTo>
                  <a:lnTo>
                    <a:pt x="2361" y="814"/>
                  </a:lnTo>
                  <a:lnTo>
                    <a:pt x="2342" y="825"/>
                  </a:lnTo>
                  <a:lnTo>
                    <a:pt x="2324" y="837"/>
                  </a:lnTo>
                  <a:lnTo>
                    <a:pt x="2305" y="850"/>
                  </a:lnTo>
                  <a:lnTo>
                    <a:pt x="2284" y="864"/>
                  </a:lnTo>
                  <a:lnTo>
                    <a:pt x="2265" y="877"/>
                  </a:lnTo>
                  <a:lnTo>
                    <a:pt x="2244" y="892"/>
                  </a:lnTo>
                  <a:lnTo>
                    <a:pt x="2223" y="906"/>
                  </a:lnTo>
                  <a:lnTo>
                    <a:pt x="2201" y="921"/>
                  </a:lnTo>
                  <a:lnTo>
                    <a:pt x="2178" y="938"/>
                  </a:lnTo>
                  <a:lnTo>
                    <a:pt x="2155" y="954"/>
                  </a:lnTo>
                  <a:lnTo>
                    <a:pt x="2132" y="971"/>
                  </a:lnTo>
                  <a:lnTo>
                    <a:pt x="2109" y="988"/>
                  </a:lnTo>
                  <a:lnTo>
                    <a:pt x="2084" y="1006"/>
                  </a:lnTo>
                  <a:lnTo>
                    <a:pt x="2059" y="1023"/>
                  </a:lnTo>
                  <a:lnTo>
                    <a:pt x="2034" y="1042"/>
                  </a:lnTo>
                  <a:lnTo>
                    <a:pt x="2023" y="1042"/>
                  </a:lnTo>
                  <a:lnTo>
                    <a:pt x="2013" y="1040"/>
                  </a:lnTo>
                  <a:lnTo>
                    <a:pt x="2006" y="1038"/>
                  </a:lnTo>
                  <a:lnTo>
                    <a:pt x="1998" y="1036"/>
                  </a:lnTo>
                  <a:lnTo>
                    <a:pt x="1992" y="1032"/>
                  </a:lnTo>
                  <a:lnTo>
                    <a:pt x="1988" y="1027"/>
                  </a:lnTo>
                  <a:lnTo>
                    <a:pt x="1986" y="1021"/>
                  </a:lnTo>
                  <a:lnTo>
                    <a:pt x="1985" y="1015"/>
                  </a:lnTo>
                  <a:lnTo>
                    <a:pt x="2011" y="950"/>
                  </a:lnTo>
                  <a:lnTo>
                    <a:pt x="2038" y="883"/>
                  </a:lnTo>
                  <a:lnTo>
                    <a:pt x="2061" y="816"/>
                  </a:lnTo>
                  <a:lnTo>
                    <a:pt x="2086" y="746"/>
                  </a:lnTo>
                  <a:lnTo>
                    <a:pt x="2096" y="712"/>
                  </a:lnTo>
                  <a:lnTo>
                    <a:pt x="2107" y="675"/>
                  </a:lnTo>
                  <a:lnTo>
                    <a:pt x="2117" y="639"/>
                  </a:lnTo>
                  <a:lnTo>
                    <a:pt x="2127" y="602"/>
                  </a:lnTo>
                  <a:lnTo>
                    <a:pt x="2136" y="564"/>
                  </a:lnTo>
                  <a:lnTo>
                    <a:pt x="2146" y="528"/>
                  </a:lnTo>
                  <a:lnTo>
                    <a:pt x="2155" y="487"/>
                  </a:lnTo>
                  <a:lnTo>
                    <a:pt x="2163" y="449"/>
                  </a:lnTo>
                  <a:lnTo>
                    <a:pt x="2163" y="439"/>
                  </a:lnTo>
                  <a:lnTo>
                    <a:pt x="2161" y="432"/>
                  </a:lnTo>
                  <a:lnTo>
                    <a:pt x="2159" y="424"/>
                  </a:lnTo>
                  <a:lnTo>
                    <a:pt x="2157" y="416"/>
                  </a:lnTo>
                  <a:lnTo>
                    <a:pt x="2155" y="410"/>
                  </a:lnTo>
                  <a:lnTo>
                    <a:pt x="2152" y="405"/>
                  </a:lnTo>
                  <a:lnTo>
                    <a:pt x="2148" y="397"/>
                  </a:lnTo>
                  <a:lnTo>
                    <a:pt x="2144" y="393"/>
                  </a:lnTo>
                  <a:lnTo>
                    <a:pt x="2138" y="387"/>
                  </a:lnTo>
                  <a:lnTo>
                    <a:pt x="2132" y="384"/>
                  </a:lnTo>
                  <a:lnTo>
                    <a:pt x="2127" y="380"/>
                  </a:lnTo>
                  <a:lnTo>
                    <a:pt x="2119" y="376"/>
                  </a:lnTo>
                  <a:lnTo>
                    <a:pt x="2111" y="374"/>
                  </a:lnTo>
                  <a:lnTo>
                    <a:pt x="2102" y="370"/>
                  </a:lnTo>
                  <a:lnTo>
                    <a:pt x="2092" y="368"/>
                  </a:lnTo>
                  <a:lnTo>
                    <a:pt x="2082" y="368"/>
                  </a:lnTo>
                  <a:lnTo>
                    <a:pt x="2079" y="368"/>
                  </a:lnTo>
                  <a:lnTo>
                    <a:pt x="2075" y="368"/>
                  </a:lnTo>
                  <a:lnTo>
                    <a:pt x="2069" y="368"/>
                  </a:lnTo>
                  <a:lnTo>
                    <a:pt x="2063" y="368"/>
                  </a:lnTo>
                  <a:lnTo>
                    <a:pt x="2056" y="368"/>
                  </a:lnTo>
                  <a:lnTo>
                    <a:pt x="2048" y="370"/>
                  </a:lnTo>
                  <a:lnTo>
                    <a:pt x="2040" y="370"/>
                  </a:lnTo>
                  <a:lnTo>
                    <a:pt x="2033" y="370"/>
                  </a:lnTo>
                  <a:lnTo>
                    <a:pt x="2023" y="372"/>
                  </a:lnTo>
                  <a:lnTo>
                    <a:pt x="2015" y="372"/>
                  </a:lnTo>
                  <a:lnTo>
                    <a:pt x="2004" y="374"/>
                  </a:lnTo>
                  <a:lnTo>
                    <a:pt x="1994" y="376"/>
                  </a:lnTo>
                  <a:lnTo>
                    <a:pt x="1983" y="376"/>
                  </a:lnTo>
                  <a:lnTo>
                    <a:pt x="1971" y="378"/>
                  </a:lnTo>
                  <a:lnTo>
                    <a:pt x="1960" y="380"/>
                  </a:lnTo>
                  <a:lnTo>
                    <a:pt x="1946" y="382"/>
                  </a:lnTo>
                  <a:lnTo>
                    <a:pt x="1933" y="384"/>
                  </a:lnTo>
                  <a:lnTo>
                    <a:pt x="1919" y="386"/>
                  </a:lnTo>
                  <a:lnTo>
                    <a:pt x="1906" y="387"/>
                  </a:lnTo>
                  <a:lnTo>
                    <a:pt x="1890" y="389"/>
                  </a:lnTo>
                  <a:lnTo>
                    <a:pt x="1875" y="391"/>
                  </a:lnTo>
                  <a:lnTo>
                    <a:pt x="1860" y="393"/>
                  </a:lnTo>
                  <a:lnTo>
                    <a:pt x="1842" y="395"/>
                  </a:lnTo>
                  <a:lnTo>
                    <a:pt x="1827" y="399"/>
                  </a:lnTo>
                  <a:lnTo>
                    <a:pt x="1808" y="401"/>
                  </a:lnTo>
                  <a:lnTo>
                    <a:pt x="1791" y="403"/>
                  </a:lnTo>
                  <a:lnTo>
                    <a:pt x="1773" y="407"/>
                  </a:lnTo>
                  <a:lnTo>
                    <a:pt x="1754" y="409"/>
                  </a:lnTo>
                  <a:lnTo>
                    <a:pt x="1735" y="412"/>
                  </a:lnTo>
                  <a:lnTo>
                    <a:pt x="1714" y="414"/>
                  </a:lnTo>
                  <a:lnTo>
                    <a:pt x="1693" y="418"/>
                  </a:lnTo>
                  <a:lnTo>
                    <a:pt x="1674" y="422"/>
                  </a:lnTo>
                  <a:lnTo>
                    <a:pt x="1530" y="441"/>
                  </a:lnTo>
                  <a:lnTo>
                    <a:pt x="1384" y="460"/>
                  </a:lnTo>
                  <a:lnTo>
                    <a:pt x="1238" y="483"/>
                  </a:lnTo>
                  <a:lnTo>
                    <a:pt x="1090" y="506"/>
                  </a:lnTo>
                  <a:lnTo>
                    <a:pt x="940" y="533"/>
                  </a:lnTo>
                  <a:lnTo>
                    <a:pt x="789" y="560"/>
                  </a:lnTo>
                  <a:lnTo>
                    <a:pt x="637" y="589"/>
                  </a:lnTo>
                  <a:lnTo>
                    <a:pt x="483" y="620"/>
                  </a:lnTo>
                  <a:lnTo>
                    <a:pt x="464" y="624"/>
                  </a:lnTo>
                  <a:lnTo>
                    <a:pt x="447" y="627"/>
                  </a:lnTo>
                  <a:lnTo>
                    <a:pt x="430" y="629"/>
                  </a:lnTo>
                  <a:lnTo>
                    <a:pt x="412" y="633"/>
                  </a:lnTo>
                  <a:lnTo>
                    <a:pt x="397" y="637"/>
                  </a:lnTo>
                  <a:lnTo>
                    <a:pt x="382" y="639"/>
                  </a:lnTo>
                  <a:lnTo>
                    <a:pt x="368" y="641"/>
                  </a:lnTo>
                  <a:lnTo>
                    <a:pt x="355" y="645"/>
                  </a:lnTo>
                  <a:lnTo>
                    <a:pt x="343" y="647"/>
                  </a:lnTo>
                  <a:lnTo>
                    <a:pt x="332" y="649"/>
                  </a:lnTo>
                  <a:lnTo>
                    <a:pt x="320" y="650"/>
                  </a:lnTo>
                  <a:lnTo>
                    <a:pt x="311" y="650"/>
                  </a:lnTo>
                  <a:lnTo>
                    <a:pt x="303" y="652"/>
                  </a:lnTo>
                  <a:lnTo>
                    <a:pt x="295" y="652"/>
                  </a:lnTo>
                  <a:lnTo>
                    <a:pt x="288" y="652"/>
                  </a:lnTo>
                  <a:lnTo>
                    <a:pt x="282" y="654"/>
                  </a:lnTo>
                  <a:lnTo>
                    <a:pt x="261" y="652"/>
                  </a:lnTo>
                  <a:lnTo>
                    <a:pt x="240" y="650"/>
                  </a:lnTo>
                  <a:lnTo>
                    <a:pt x="218" y="645"/>
                  </a:lnTo>
                  <a:lnTo>
                    <a:pt x="197" y="639"/>
                  </a:lnTo>
                  <a:lnTo>
                    <a:pt x="176" y="631"/>
                  </a:lnTo>
                  <a:lnTo>
                    <a:pt x="155" y="622"/>
                  </a:lnTo>
                  <a:lnTo>
                    <a:pt x="132" y="610"/>
                  </a:lnTo>
                  <a:lnTo>
                    <a:pt x="109" y="599"/>
                  </a:lnTo>
                  <a:lnTo>
                    <a:pt x="96" y="589"/>
                  </a:lnTo>
                  <a:lnTo>
                    <a:pt x="84" y="581"/>
                  </a:lnTo>
                  <a:lnTo>
                    <a:pt x="73" y="572"/>
                  </a:lnTo>
                  <a:lnTo>
                    <a:pt x="61" y="562"/>
                  </a:lnTo>
                  <a:lnTo>
                    <a:pt x="51" y="554"/>
                  </a:lnTo>
                  <a:lnTo>
                    <a:pt x="42" y="545"/>
                  </a:lnTo>
                  <a:lnTo>
                    <a:pt x="34" y="535"/>
                  </a:lnTo>
                  <a:lnTo>
                    <a:pt x="26" y="528"/>
                  </a:lnTo>
                  <a:lnTo>
                    <a:pt x="21" y="518"/>
                  </a:lnTo>
                  <a:lnTo>
                    <a:pt x="15" y="508"/>
                  </a:lnTo>
                  <a:lnTo>
                    <a:pt x="9" y="501"/>
                  </a:lnTo>
                  <a:lnTo>
                    <a:pt x="5" y="491"/>
                  </a:lnTo>
                  <a:lnTo>
                    <a:pt x="3" y="482"/>
                  </a:lnTo>
                  <a:lnTo>
                    <a:pt x="2" y="474"/>
                  </a:lnTo>
                  <a:lnTo>
                    <a:pt x="0" y="464"/>
                  </a:lnTo>
                  <a:lnTo>
                    <a:pt x="0" y="457"/>
                  </a:lnTo>
                  <a:lnTo>
                    <a:pt x="0" y="453"/>
                  </a:lnTo>
                  <a:lnTo>
                    <a:pt x="2" y="449"/>
                  </a:lnTo>
                  <a:lnTo>
                    <a:pt x="3" y="445"/>
                  </a:lnTo>
                  <a:lnTo>
                    <a:pt x="9" y="441"/>
                  </a:lnTo>
                  <a:lnTo>
                    <a:pt x="13" y="437"/>
                  </a:lnTo>
                  <a:lnTo>
                    <a:pt x="19" y="434"/>
                  </a:lnTo>
                  <a:lnTo>
                    <a:pt x="26" y="430"/>
                  </a:lnTo>
                  <a:lnTo>
                    <a:pt x="36" y="426"/>
                  </a:lnTo>
                  <a:lnTo>
                    <a:pt x="46" y="422"/>
                  </a:lnTo>
                  <a:lnTo>
                    <a:pt x="55" y="418"/>
                  </a:lnTo>
                  <a:lnTo>
                    <a:pt x="67" y="414"/>
                  </a:lnTo>
                  <a:lnTo>
                    <a:pt x="80" y="410"/>
                  </a:lnTo>
                  <a:lnTo>
                    <a:pt x="94" y="407"/>
                  </a:lnTo>
                  <a:lnTo>
                    <a:pt x="107" y="403"/>
                  </a:lnTo>
                  <a:lnTo>
                    <a:pt x="124" y="399"/>
                  </a:lnTo>
                  <a:lnTo>
                    <a:pt x="140" y="395"/>
                  </a:lnTo>
                  <a:lnTo>
                    <a:pt x="345" y="364"/>
                  </a:lnTo>
                  <a:lnTo>
                    <a:pt x="549" y="334"/>
                  </a:lnTo>
                  <a:lnTo>
                    <a:pt x="754" y="301"/>
                  </a:lnTo>
                  <a:lnTo>
                    <a:pt x="959" y="267"/>
                  </a:lnTo>
                  <a:lnTo>
                    <a:pt x="1163" y="228"/>
                  </a:lnTo>
                  <a:lnTo>
                    <a:pt x="1368" y="190"/>
                  </a:lnTo>
                  <a:lnTo>
                    <a:pt x="1572" y="147"/>
                  </a:lnTo>
                  <a:lnTo>
                    <a:pt x="1777" y="101"/>
                  </a:lnTo>
                  <a:lnTo>
                    <a:pt x="1800" y="96"/>
                  </a:lnTo>
                  <a:lnTo>
                    <a:pt x="1823" y="88"/>
                  </a:lnTo>
                  <a:lnTo>
                    <a:pt x="1844" y="82"/>
                  </a:lnTo>
                  <a:lnTo>
                    <a:pt x="1865" y="76"/>
                  </a:lnTo>
                  <a:lnTo>
                    <a:pt x="1887" y="71"/>
                  </a:lnTo>
                  <a:lnTo>
                    <a:pt x="1906" y="67"/>
                  </a:lnTo>
                  <a:lnTo>
                    <a:pt x="1925" y="61"/>
                  </a:lnTo>
                  <a:lnTo>
                    <a:pt x="1944" y="55"/>
                  </a:lnTo>
                  <a:lnTo>
                    <a:pt x="1961" y="52"/>
                  </a:lnTo>
                  <a:lnTo>
                    <a:pt x="1981" y="48"/>
                  </a:lnTo>
                  <a:lnTo>
                    <a:pt x="1996" y="42"/>
                  </a:lnTo>
                  <a:lnTo>
                    <a:pt x="2013" y="38"/>
                  </a:lnTo>
                  <a:lnTo>
                    <a:pt x="2029" y="34"/>
                  </a:lnTo>
                  <a:lnTo>
                    <a:pt x="2042" y="30"/>
                  </a:lnTo>
                  <a:lnTo>
                    <a:pt x="2057" y="28"/>
                  </a:lnTo>
                  <a:lnTo>
                    <a:pt x="2071" y="25"/>
                  </a:lnTo>
                  <a:lnTo>
                    <a:pt x="2084" y="21"/>
                  </a:lnTo>
                  <a:lnTo>
                    <a:pt x="2096" y="19"/>
                  </a:lnTo>
                  <a:lnTo>
                    <a:pt x="2107" y="15"/>
                  </a:lnTo>
                  <a:lnTo>
                    <a:pt x="2119" y="13"/>
                  </a:lnTo>
                  <a:lnTo>
                    <a:pt x="2128" y="11"/>
                  </a:lnTo>
                  <a:lnTo>
                    <a:pt x="2138" y="9"/>
                  </a:lnTo>
                  <a:lnTo>
                    <a:pt x="2148" y="7"/>
                  </a:lnTo>
                  <a:lnTo>
                    <a:pt x="2155" y="5"/>
                  </a:lnTo>
                  <a:lnTo>
                    <a:pt x="2163" y="4"/>
                  </a:lnTo>
                  <a:lnTo>
                    <a:pt x="2171" y="4"/>
                  </a:lnTo>
                  <a:lnTo>
                    <a:pt x="2176" y="2"/>
                  </a:lnTo>
                  <a:lnTo>
                    <a:pt x="2182" y="2"/>
                  </a:lnTo>
                  <a:lnTo>
                    <a:pt x="2188" y="0"/>
                  </a:lnTo>
                  <a:lnTo>
                    <a:pt x="2192" y="0"/>
                  </a:lnTo>
                  <a:lnTo>
                    <a:pt x="2196" y="0"/>
                  </a:lnTo>
                  <a:lnTo>
                    <a:pt x="2200" y="0"/>
                  </a:lnTo>
                  <a:lnTo>
                    <a:pt x="220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1499817" y="2486903"/>
              <a:ext cx="442199" cy="127358"/>
            </a:xfrm>
            <a:custGeom>
              <a:avLst/>
              <a:gdLst/>
              <a:ahLst/>
              <a:cxnLst>
                <a:cxn ang="0">
                  <a:pos x="962" y="2"/>
                </a:cxn>
                <a:cxn ang="0">
                  <a:pos x="998" y="5"/>
                </a:cxn>
                <a:cxn ang="0">
                  <a:pos x="1048" y="15"/>
                </a:cxn>
                <a:cxn ang="0">
                  <a:pos x="1106" y="27"/>
                </a:cxn>
                <a:cxn ang="0">
                  <a:pos x="1175" y="42"/>
                </a:cxn>
                <a:cxn ang="0">
                  <a:pos x="1248" y="63"/>
                </a:cxn>
                <a:cxn ang="0">
                  <a:pos x="1309" y="90"/>
                </a:cxn>
                <a:cxn ang="0">
                  <a:pos x="1357" y="117"/>
                </a:cxn>
                <a:cxn ang="0">
                  <a:pos x="1394" y="142"/>
                </a:cxn>
                <a:cxn ang="0">
                  <a:pos x="1415" y="163"/>
                </a:cxn>
                <a:cxn ang="0">
                  <a:pos x="1421" y="184"/>
                </a:cxn>
                <a:cxn ang="0">
                  <a:pos x="1413" y="217"/>
                </a:cxn>
                <a:cxn ang="0">
                  <a:pos x="1388" y="247"/>
                </a:cxn>
                <a:cxn ang="0">
                  <a:pos x="1346" y="274"/>
                </a:cxn>
                <a:cxn ang="0">
                  <a:pos x="1286" y="299"/>
                </a:cxn>
                <a:cxn ang="0">
                  <a:pos x="1212" y="320"/>
                </a:cxn>
                <a:cxn ang="0">
                  <a:pos x="1129" y="334"/>
                </a:cxn>
                <a:cxn ang="0">
                  <a:pos x="1052" y="345"/>
                </a:cxn>
                <a:cxn ang="0">
                  <a:pos x="987" y="355"/>
                </a:cxn>
                <a:cxn ang="0">
                  <a:pos x="954" y="361"/>
                </a:cxn>
                <a:cxn ang="0">
                  <a:pos x="904" y="370"/>
                </a:cxn>
                <a:cxn ang="0">
                  <a:pos x="839" y="384"/>
                </a:cxn>
                <a:cxn ang="0">
                  <a:pos x="758" y="399"/>
                </a:cxn>
                <a:cxn ang="0">
                  <a:pos x="661" y="416"/>
                </a:cxn>
                <a:cxn ang="0">
                  <a:pos x="588" y="430"/>
                </a:cxn>
                <a:cxn ang="0">
                  <a:pos x="534" y="437"/>
                </a:cxn>
                <a:cxn ang="0">
                  <a:pos x="488" y="445"/>
                </a:cxn>
                <a:cxn ang="0">
                  <a:pos x="447" y="447"/>
                </a:cxn>
                <a:cxn ang="0">
                  <a:pos x="415" y="449"/>
                </a:cxn>
                <a:cxn ang="0">
                  <a:pos x="378" y="449"/>
                </a:cxn>
                <a:cxn ang="0">
                  <a:pos x="325" y="447"/>
                </a:cxn>
                <a:cxn ang="0">
                  <a:pos x="257" y="441"/>
                </a:cxn>
                <a:cxn ang="0">
                  <a:pos x="173" y="424"/>
                </a:cxn>
                <a:cxn ang="0">
                  <a:pos x="112" y="403"/>
                </a:cxn>
                <a:cxn ang="0">
                  <a:pos x="69" y="382"/>
                </a:cxn>
                <a:cxn ang="0">
                  <a:pos x="37" y="361"/>
                </a:cxn>
                <a:cxn ang="0">
                  <a:pos x="14" y="338"/>
                </a:cxn>
                <a:cxn ang="0">
                  <a:pos x="2" y="314"/>
                </a:cxn>
                <a:cxn ang="0">
                  <a:pos x="0" y="288"/>
                </a:cxn>
                <a:cxn ang="0">
                  <a:pos x="14" y="255"/>
                </a:cxn>
                <a:cxn ang="0">
                  <a:pos x="44" y="226"/>
                </a:cxn>
                <a:cxn ang="0">
                  <a:pos x="90" y="205"/>
                </a:cxn>
                <a:cxn ang="0">
                  <a:pos x="154" y="192"/>
                </a:cxn>
                <a:cxn ang="0">
                  <a:pos x="233" y="184"/>
                </a:cxn>
                <a:cxn ang="0">
                  <a:pos x="465" y="132"/>
                </a:cxn>
                <a:cxn ang="0">
                  <a:pos x="693" y="73"/>
                </a:cxn>
                <a:cxn ang="0">
                  <a:pos x="866" y="21"/>
                </a:cxn>
                <a:cxn ang="0">
                  <a:pos x="891" y="11"/>
                </a:cxn>
                <a:cxn ang="0">
                  <a:pos x="912" y="5"/>
                </a:cxn>
                <a:cxn ang="0">
                  <a:pos x="929" y="2"/>
                </a:cxn>
                <a:cxn ang="0">
                  <a:pos x="939" y="0"/>
                </a:cxn>
                <a:cxn ang="0">
                  <a:pos x="943" y="0"/>
                </a:cxn>
              </a:cxnLst>
              <a:rect l="0" t="0" r="r" b="b"/>
              <a:pathLst>
                <a:path w="1421" h="451">
                  <a:moveTo>
                    <a:pt x="943" y="0"/>
                  </a:moveTo>
                  <a:lnTo>
                    <a:pt x="952" y="0"/>
                  </a:lnTo>
                  <a:lnTo>
                    <a:pt x="962" y="2"/>
                  </a:lnTo>
                  <a:lnTo>
                    <a:pt x="973" y="2"/>
                  </a:lnTo>
                  <a:lnTo>
                    <a:pt x="985" y="3"/>
                  </a:lnTo>
                  <a:lnTo>
                    <a:pt x="998" y="5"/>
                  </a:lnTo>
                  <a:lnTo>
                    <a:pt x="1014" y="7"/>
                  </a:lnTo>
                  <a:lnTo>
                    <a:pt x="1031" y="11"/>
                  </a:lnTo>
                  <a:lnTo>
                    <a:pt x="1048" y="15"/>
                  </a:lnTo>
                  <a:lnTo>
                    <a:pt x="1066" y="19"/>
                  </a:lnTo>
                  <a:lnTo>
                    <a:pt x="1085" y="23"/>
                  </a:lnTo>
                  <a:lnTo>
                    <a:pt x="1106" y="27"/>
                  </a:lnTo>
                  <a:lnTo>
                    <a:pt x="1127" y="32"/>
                  </a:lnTo>
                  <a:lnTo>
                    <a:pt x="1150" y="36"/>
                  </a:lnTo>
                  <a:lnTo>
                    <a:pt x="1175" y="42"/>
                  </a:lnTo>
                  <a:lnTo>
                    <a:pt x="1200" y="48"/>
                  </a:lnTo>
                  <a:lnTo>
                    <a:pt x="1225" y="55"/>
                  </a:lnTo>
                  <a:lnTo>
                    <a:pt x="1248" y="63"/>
                  </a:lnTo>
                  <a:lnTo>
                    <a:pt x="1271" y="73"/>
                  </a:lnTo>
                  <a:lnTo>
                    <a:pt x="1290" y="82"/>
                  </a:lnTo>
                  <a:lnTo>
                    <a:pt x="1309" y="90"/>
                  </a:lnTo>
                  <a:lnTo>
                    <a:pt x="1327" y="99"/>
                  </a:lnTo>
                  <a:lnTo>
                    <a:pt x="1344" y="107"/>
                  </a:lnTo>
                  <a:lnTo>
                    <a:pt x="1357" y="117"/>
                  </a:lnTo>
                  <a:lnTo>
                    <a:pt x="1371" y="124"/>
                  </a:lnTo>
                  <a:lnTo>
                    <a:pt x="1382" y="132"/>
                  </a:lnTo>
                  <a:lnTo>
                    <a:pt x="1394" y="142"/>
                  </a:lnTo>
                  <a:lnTo>
                    <a:pt x="1402" y="149"/>
                  </a:lnTo>
                  <a:lnTo>
                    <a:pt x="1409" y="157"/>
                  </a:lnTo>
                  <a:lnTo>
                    <a:pt x="1415" y="163"/>
                  </a:lnTo>
                  <a:lnTo>
                    <a:pt x="1419" y="171"/>
                  </a:lnTo>
                  <a:lnTo>
                    <a:pt x="1421" y="178"/>
                  </a:lnTo>
                  <a:lnTo>
                    <a:pt x="1421" y="184"/>
                  </a:lnTo>
                  <a:lnTo>
                    <a:pt x="1421" y="195"/>
                  </a:lnTo>
                  <a:lnTo>
                    <a:pt x="1417" y="207"/>
                  </a:lnTo>
                  <a:lnTo>
                    <a:pt x="1413" y="217"/>
                  </a:lnTo>
                  <a:lnTo>
                    <a:pt x="1405" y="228"/>
                  </a:lnTo>
                  <a:lnTo>
                    <a:pt x="1398" y="238"/>
                  </a:lnTo>
                  <a:lnTo>
                    <a:pt x="1388" y="247"/>
                  </a:lnTo>
                  <a:lnTo>
                    <a:pt x="1375" y="257"/>
                  </a:lnTo>
                  <a:lnTo>
                    <a:pt x="1361" y="266"/>
                  </a:lnTo>
                  <a:lnTo>
                    <a:pt x="1346" y="274"/>
                  </a:lnTo>
                  <a:lnTo>
                    <a:pt x="1329" y="284"/>
                  </a:lnTo>
                  <a:lnTo>
                    <a:pt x="1307" y="291"/>
                  </a:lnTo>
                  <a:lnTo>
                    <a:pt x="1286" y="299"/>
                  </a:lnTo>
                  <a:lnTo>
                    <a:pt x="1263" y="307"/>
                  </a:lnTo>
                  <a:lnTo>
                    <a:pt x="1238" y="314"/>
                  </a:lnTo>
                  <a:lnTo>
                    <a:pt x="1212" y="320"/>
                  </a:lnTo>
                  <a:lnTo>
                    <a:pt x="1183" y="328"/>
                  </a:lnTo>
                  <a:lnTo>
                    <a:pt x="1156" y="330"/>
                  </a:lnTo>
                  <a:lnTo>
                    <a:pt x="1129" y="334"/>
                  </a:lnTo>
                  <a:lnTo>
                    <a:pt x="1102" y="338"/>
                  </a:lnTo>
                  <a:lnTo>
                    <a:pt x="1077" y="341"/>
                  </a:lnTo>
                  <a:lnTo>
                    <a:pt x="1052" y="345"/>
                  </a:lnTo>
                  <a:lnTo>
                    <a:pt x="1029" y="349"/>
                  </a:lnTo>
                  <a:lnTo>
                    <a:pt x="1008" y="351"/>
                  </a:lnTo>
                  <a:lnTo>
                    <a:pt x="987" y="355"/>
                  </a:lnTo>
                  <a:lnTo>
                    <a:pt x="977" y="357"/>
                  </a:lnTo>
                  <a:lnTo>
                    <a:pt x="966" y="359"/>
                  </a:lnTo>
                  <a:lnTo>
                    <a:pt x="954" y="361"/>
                  </a:lnTo>
                  <a:lnTo>
                    <a:pt x="939" y="362"/>
                  </a:lnTo>
                  <a:lnTo>
                    <a:pt x="924" y="366"/>
                  </a:lnTo>
                  <a:lnTo>
                    <a:pt x="904" y="370"/>
                  </a:lnTo>
                  <a:lnTo>
                    <a:pt x="885" y="374"/>
                  </a:lnTo>
                  <a:lnTo>
                    <a:pt x="862" y="378"/>
                  </a:lnTo>
                  <a:lnTo>
                    <a:pt x="839" y="384"/>
                  </a:lnTo>
                  <a:lnTo>
                    <a:pt x="814" y="387"/>
                  </a:lnTo>
                  <a:lnTo>
                    <a:pt x="787" y="393"/>
                  </a:lnTo>
                  <a:lnTo>
                    <a:pt x="758" y="399"/>
                  </a:lnTo>
                  <a:lnTo>
                    <a:pt x="728" y="405"/>
                  </a:lnTo>
                  <a:lnTo>
                    <a:pt x="695" y="410"/>
                  </a:lnTo>
                  <a:lnTo>
                    <a:pt x="661" y="416"/>
                  </a:lnTo>
                  <a:lnTo>
                    <a:pt x="624" y="422"/>
                  </a:lnTo>
                  <a:lnTo>
                    <a:pt x="605" y="426"/>
                  </a:lnTo>
                  <a:lnTo>
                    <a:pt x="588" y="430"/>
                  </a:lnTo>
                  <a:lnTo>
                    <a:pt x="568" y="433"/>
                  </a:lnTo>
                  <a:lnTo>
                    <a:pt x="551" y="435"/>
                  </a:lnTo>
                  <a:lnTo>
                    <a:pt x="534" y="437"/>
                  </a:lnTo>
                  <a:lnTo>
                    <a:pt x="519" y="441"/>
                  </a:lnTo>
                  <a:lnTo>
                    <a:pt x="503" y="443"/>
                  </a:lnTo>
                  <a:lnTo>
                    <a:pt x="488" y="445"/>
                  </a:lnTo>
                  <a:lnTo>
                    <a:pt x="474" y="445"/>
                  </a:lnTo>
                  <a:lnTo>
                    <a:pt x="461" y="447"/>
                  </a:lnTo>
                  <a:lnTo>
                    <a:pt x="447" y="447"/>
                  </a:lnTo>
                  <a:lnTo>
                    <a:pt x="436" y="449"/>
                  </a:lnTo>
                  <a:lnTo>
                    <a:pt x="426" y="449"/>
                  </a:lnTo>
                  <a:lnTo>
                    <a:pt x="415" y="449"/>
                  </a:lnTo>
                  <a:lnTo>
                    <a:pt x="405" y="449"/>
                  </a:lnTo>
                  <a:lnTo>
                    <a:pt x="398" y="451"/>
                  </a:lnTo>
                  <a:lnTo>
                    <a:pt x="378" y="449"/>
                  </a:lnTo>
                  <a:lnTo>
                    <a:pt x="359" y="449"/>
                  </a:lnTo>
                  <a:lnTo>
                    <a:pt x="342" y="449"/>
                  </a:lnTo>
                  <a:lnTo>
                    <a:pt x="325" y="447"/>
                  </a:lnTo>
                  <a:lnTo>
                    <a:pt x="307" y="447"/>
                  </a:lnTo>
                  <a:lnTo>
                    <a:pt x="290" y="445"/>
                  </a:lnTo>
                  <a:lnTo>
                    <a:pt x="257" y="441"/>
                  </a:lnTo>
                  <a:lnTo>
                    <a:pt x="229" y="435"/>
                  </a:lnTo>
                  <a:lnTo>
                    <a:pt x="200" y="430"/>
                  </a:lnTo>
                  <a:lnTo>
                    <a:pt x="173" y="424"/>
                  </a:lnTo>
                  <a:lnTo>
                    <a:pt x="146" y="416"/>
                  </a:lnTo>
                  <a:lnTo>
                    <a:pt x="129" y="409"/>
                  </a:lnTo>
                  <a:lnTo>
                    <a:pt x="112" y="403"/>
                  </a:lnTo>
                  <a:lnTo>
                    <a:pt x="96" y="395"/>
                  </a:lnTo>
                  <a:lnTo>
                    <a:pt x="83" y="389"/>
                  </a:lnTo>
                  <a:lnTo>
                    <a:pt x="69" y="382"/>
                  </a:lnTo>
                  <a:lnTo>
                    <a:pt x="58" y="374"/>
                  </a:lnTo>
                  <a:lnTo>
                    <a:pt x="46" y="368"/>
                  </a:lnTo>
                  <a:lnTo>
                    <a:pt x="37" y="361"/>
                  </a:lnTo>
                  <a:lnTo>
                    <a:pt x="27" y="353"/>
                  </a:lnTo>
                  <a:lnTo>
                    <a:pt x="19" y="345"/>
                  </a:lnTo>
                  <a:lnTo>
                    <a:pt x="14" y="338"/>
                  </a:lnTo>
                  <a:lnTo>
                    <a:pt x="8" y="330"/>
                  </a:lnTo>
                  <a:lnTo>
                    <a:pt x="4" y="322"/>
                  </a:lnTo>
                  <a:lnTo>
                    <a:pt x="2" y="314"/>
                  </a:lnTo>
                  <a:lnTo>
                    <a:pt x="0" y="309"/>
                  </a:lnTo>
                  <a:lnTo>
                    <a:pt x="0" y="301"/>
                  </a:lnTo>
                  <a:lnTo>
                    <a:pt x="0" y="288"/>
                  </a:lnTo>
                  <a:lnTo>
                    <a:pt x="2" y="276"/>
                  </a:lnTo>
                  <a:lnTo>
                    <a:pt x="8" y="265"/>
                  </a:lnTo>
                  <a:lnTo>
                    <a:pt x="14" y="255"/>
                  </a:lnTo>
                  <a:lnTo>
                    <a:pt x="23" y="245"/>
                  </a:lnTo>
                  <a:lnTo>
                    <a:pt x="33" y="236"/>
                  </a:lnTo>
                  <a:lnTo>
                    <a:pt x="44" y="226"/>
                  </a:lnTo>
                  <a:lnTo>
                    <a:pt x="58" y="218"/>
                  </a:lnTo>
                  <a:lnTo>
                    <a:pt x="73" y="213"/>
                  </a:lnTo>
                  <a:lnTo>
                    <a:pt x="90" y="205"/>
                  </a:lnTo>
                  <a:lnTo>
                    <a:pt x="110" y="201"/>
                  </a:lnTo>
                  <a:lnTo>
                    <a:pt x="131" y="195"/>
                  </a:lnTo>
                  <a:lnTo>
                    <a:pt x="154" y="192"/>
                  </a:lnTo>
                  <a:lnTo>
                    <a:pt x="179" y="188"/>
                  </a:lnTo>
                  <a:lnTo>
                    <a:pt x="204" y="186"/>
                  </a:lnTo>
                  <a:lnTo>
                    <a:pt x="233" y="184"/>
                  </a:lnTo>
                  <a:lnTo>
                    <a:pt x="311" y="169"/>
                  </a:lnTo>
                  <a:lnTo>
                    <a:pt x="388" y="151"/>
                  </a:lnTo>
                  <a:lnTo>
                    <a:pt x="465" y="132"/>
                  </a:lnTo>
                  <a:lnTo>
                    <a:pt x="542" y="113"/>
                  </a:lnTo>
                  <a:lnTo>
                    <a:pt x="618" y="94"/>
                  </a:lnTo>
                  <a:lnTo>
                    <a:pt x="693" y="73"/>
                  </a:lnTo>
                  <a:lnTo>
                    <a:pt x="770" y="50"/>
                  </a:lnTo>
                  <a:lnTo>
                    <a:pt x="845" y="28"/>
                  </a:lnTo>
                  <a:lnTo>
                    <a:pt x="866" y="21"/>
                  </a:lnTo>
                  <a:lnTo>
                    <a:pt x="874" y="17"/>
                  </a:lnTo>
                  <a:lnTo>
                    <a:pt x="883" y="15"/>
                  </a:lnTo>
                  <a:lnTo>
                    <a:pt x="891" y="11"/>
                  </a:lnTo>
                  <a:lnTo>
                    <a:pt x="899" y="9"/>
                  </a:lnTo>
                  <a:lnTo>
                    <a:pt x="906" y="7"/>
                  </a:lnTo>
                  <a:lnTo>
                    <a:pt x="912" y="5"/>
                  </a:lnTo>
                  <a:lnTo>
                    <a:pt x="918" y="5"/>
                  </a:lnTo>
                  <a:lnTo>
                    <a:pt x="924" y="3"/>
                  </a:lnTo>
                  <a:lnTo>
                    <a:pt x="929" y="2"/>
                  </a:lnTo>
                  <a:lnTo>
                    <a:pt x="933" y="2"/>
                  </a:lnTo>
                  <a:lnTo>
                    <a:pt x="937" y="2"/>
                  </a:lnTo>
                  <a:lnTo>
                    <a:pt x="939" y="0"/>
                  </a:lnTo>
                  <a:lnTo>
                    <a:pt x="941" y="0"/>
                  </a:lnTo>
                  <a:lnTo>
                    <a:pt x="943" y="0"/>
                  </a:lnTo>
                  <a:lnTo>
                    <a:pt x="94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1278094" y="2708789"/>
              <a:ext cx="900591" cy="188490"/>
            </a:xfrm>
            <a:custGeom>
              <a:avLst/>
              <a:gdLst/>
              <a:ahLst/>
              <a:cxnLst>
                <a:cxn ang="0">
                  <a:pos x="2463" y="0"/>
                </a:cxn>
                <a:cxn ang="0">
                  <a:pos x="2490" y="6"/>
                </a:cxn>
                <a:cxn ang="0">
                  <a:pos x="2524" y="19"/>
                </a:cxn>
                <a:cxn ang="0">
                  <a:pos x="2570" y="34"/>
                </a:cxn>
                <a:cxn ang="0">
                  <a:pos x="2624" y="57"/>
                </a:cxn>
                <a:cxn ang="0">
                  <a:pos x="2693" y="94"/>
                </a:cxn>
                <a:cxn ang="0">
                  <a:pos x="2766" y="148"/>
                </a:cxn>
                <a:cxn ang="0">
                  <a:pos x="2822" y="196"/>
                </a:cxn>
                <a:cxn ang="0">
                  <a:pos x="2862" y="240"/>
                </a:cxn>
                <a:cxn ang="0">
                  <a:pos x="2885" y="278"/>
                </a:cxn>
                <a:cxn ang="0">
                  <a:pos x="2893" y="313"/>
                </a:cxn>
                <a:cxn ang="0">
                  <a:pos x="2883" y="340"/>
                </a:cxn>
                <a:cxn ang="0">
                  <a:pos x="2858" y="363"/>
                </a:cxn>
                <a:cxn ang="0">
                  <a:pos x="2820" y="380"/>
                </a:cxn>
                <a:cxn ang="0">
                  <a:pos x="2768" y="391"/>
                </a:cxn>
                <a:cxn ang="0">
                  <a:pos x="2703" y="399"/>
                </a:cxn>
                <a:cxn ang="0">
                  <a:pos x="2553" y="405"/>
                </a:cxn>
                <a:cxn ang="0">
                  <a:pos x="2354" y="413"/>
                </a:cxn>
                <a:cxn ang="0">
                  <a:pos x="2146" y="426"/>
                </a:cxn>
                <a:cxn ang="0">
                  <a:pos x="1927" y="443"/>
                </a:cxn>
                <a:cxn ang="0">
                  <a:pos x="1697" y="464"/>
                </a:cxn>
                <a:cxn ang="0">
                  <a:pos x="1494" y="487"/>
                </a:cxn>
                <a:cxn ang="0">
                  <a:pos x="1344" y="508"/>
                </a:cxn>
                <a:cxn ang="0">
                  <a:pos x="1179" y="533"/>
                </a:cxn>
                <a:cxn ang="0">
                  <a:pos x="996" y="564"/>
                </a:cxn>
                <a:cxn ang="0">
                  <a:pos x="799" y="599"/>
                </a:cxn>
                <a:cxn ang="0">
                  <a:pos x="584" y="639"/>
                </a:cxn>
                <a:cxn ang="0">
                  <a:pos x="541" y="649"/>
                </a:cxn>
                <a:cxn ang="0">
                  <a:pos x="509" y="656"/>
                </a:cxn>
                <a:cxn ang="0">
                  <a:pos x="482" y="662"/>
                </a:cxn>
                <a:cxn ang="0">
                  <a:pos x="461" y="666"/>
                </a:cxn>
                <a:cxn ang="0">
                  <a:pos x="445" y="666"/>
                </a:cxn>
                <a:cxn ang="0">
                  <a:pos x="407" y="666"/>
                </a:cxn>
                <a:cxn ang="0">
                  <a:pos x="353" y="658"/>
                </a:cxn>
                <a:cxn ang="0">
                  <a:pos x="301" y="647"/>
                </a:cxn>
                <a:cxn ang="0">
                  <a:pos x="248" y="628"/>
                </a:cxn>
                <a:cxn ang="0">
                  <a:pos x="194" y="604"/>
                </a:cxn>
                <a:cxn ang="0">
                  <a:pos x="140" y="576"/>
                </a:cxn>
                <a:cxn ang="0">
                  <a:pos x="92" y="549"/>
                </a:cxn>
                <a:cxn ang="0">
                  <a:pos x="52" y="522"/>
                </a:cxn>
                <a:cxn ang="0">
                  <a:pos x="23" y="495"/>
                </a:cxn>
                <a:cxn ang="0">
                  <a:pos x="6" y="468"/>
                </a:cxn>
                <a:cxn ang="0">
                  <a:pos x="0" y="441"/>
                </a:cxn>
                <a:cxn ang="0">
                  <a:pos x="6" y="430"/>
                </a:cxn>
                <a:cxn ang="0">
                  <a:pos x="19" y="418"/>
                </a:cxn>
                <a:cxn ang="0">
                  <a:pos x="40" y="407"/>
                </a:cxn>
                <a:cxn ang="0">
                  <a:pos x="71" y="395"/>
                </a:cxn>
                <a:cxn ang="0">
                  <a:pos x="109" y="384"/>
                </a:cxn>
                <a:cxn ang="0">
                  <a:pos x="417" y="336"/>
                </a:cxn>
                <a:cxn ang="0">
                  <a:pos x="835" y="274"/>
                </a:cxn>
                <a:cxn ang="0">
                  <a:pos x="1221" y="215"/>
                </a:cxn>
                <a:cxn ang="0">
                  <a:pos x="1580" y="157"/>
                </a:cxn>
                <a:cxn ang="0">
                  <a:pos x="1906" y="98"/>
                </a:cxn>
                <a:cxn ang="0">
                  <a:pos x="2140" y="52"/>
                </a:cxn>
                <a:cxn ang="0">
                  <a:pos x="2231" y="32"/>
                </a:cxn>
                <a:cxn ang="0">
                  <a:pos x="2306" y="17"/>
                </a:cxn>
                <a:cxn ang="0">
                  <a:pos x="2369" y="7"/>
                </a:cxn>
                <a:cxn ang="0">
                  <a:pos x="2417" y="2"/>
                </a:cxn>
                <a:cxn ang="0">
                  <a:pos x="2451" y="0"/>
                </a:cxn>
              </a:cxnLst>
              <a:rect l="0" t="0" r="r" b="b"/>
              <a:pathLst>
                <a:path w="2893" h="666">
                  <a:moveTo>
                    <a:pt x="2451" y="0"/>
                  </a:moveTo>
                  <a:lnTo>
                    <a:pt x="2457" y="0"/>
                  </a:lnTo>
                  <a:lnTo>
                    <a:pt x="2463" y="0"/>
                  </a:lnTo>
                  <a:lnTo>
                    <a:pt x="2471" y="2"/>
                  </a:lnTo>
                  <a:lnTo>
                    <a:pt x="2480" y="4"/>
                  </a:lnTo>
                  <a:lnTo>
                    <a:pt x="2490" y="6"/>
                  </a:lnTo>
                  <a:lnTo>
                    <a:pt x="2499" y="9"/>
                  </a:lnTo>
                  <a:lnTo>
                    <a:pt x="2511" y="13"/>
                  </a:lnTo>
                  <a:lnTo>
                    <a:pt x="2524" y="19"/>
                  </a:lnTo>
                  <a:lnTo>
                    <a:pt x="2540" y="23"/>
                  </a:lnTo>
                  <a:lnTo>
                    <a:pt x="2553" y="29"/>
                  </a:lnTo>
                  <a:lnTo>
                    <a:pt x="2570" y="34"/>
                  </a:lnTo>
                  <a:lnTo>
                    <a:pt x="2588" y="42"/>
                  </a:lnTo>
                  <a:lnTo>
                    <a:pt x="2605" y="50"/>
                  </a:lnTo>
                  <a:lnTo>
                    <a:pt x="2624" y="57"/>
                  </a:lnTo>
                  <a:lnTo>
                    <a:pt x="2645" y="65"/>
                  </a:lnTo>
                  <a:lnTo>
                    <a:pt x="2666" y="75"/>
                  </a:lnTo>
                  <a:lnTo>
                    <a:pt x="2693" y="94"/>
                  </a:lnTo>
                  <a:lnTo>
                    <a:pt x="2720" y="111"/>
                  </a:lnTo>
                  <a:lnTo>
                    <a:pt x="2743" y="130"/>
                  </a:lnTo>
                  <a:lnTo>
                    <a:pt x="2766" y="148"/>
                  </a:lnTo>
                  <a:lnTo>
                    <a:pt x="2787" y="165"/>
                  </a:lnTo>
                  <a:lnTo>
                    <a:pt x="2805" y="180"/>
                  </a:lnTo>
                  <a:lnTo>
                    <a:pt x="2822" y="196"/>
                  </a:lnTo>
                  <a:lnTo>
                    <a:pt x="2837" y="211"/>
                  </a:lnTo>
                  <a:lnTo>
                    <a:pt x="2851" y="226"/>
                  </a:lnTo>
                  <a:lnTo>
                    <a:pt x="2862" y="240"/>
                  </a:lnTo>
                  <a:lnTo>
                    <a:pt x="2872" y="253"/>
                  </a:lnTo>
                  <a:lnTo>
                    <a:pt x="2879" y="267"/>
                  </a:lnTo>
                  <a:lnTo>
                    <a:pt x="2885" y="278"/>
                  </a:lnTo>
                  <a:lnTo>
                    <a:pt x="2889" y="290"/>
                  </a:lnTo>
                  <a:lnTo>
                    <a:pt x="2893" y="301"/>
                  </a:lnTo>
                  <a:lnTo>
                    <a:pt x="2893" y="313"/>
                  </a:lnTo>
                  <a:lnTo>
                    <a:pt x="2891" y="322"/>
                  </a:lnTo>
                  <a:lnTo>
                    <a:pt x="2887" y="332"/>
                  </a:lnTo>
                  <a:lnTo>
                    <a:pt x="2883" y="340"/>
                  </a:lnTo>
                  <a:lnTo>
                    <a:pt x="2876" y="347"/>
                  </a:lnTo>
                  <a:lnTo>
                    <a:pt x="2868" y="355"/>
                  </a:lnTo>
                  <a:lnTo>
                    <a:pt x="2858" y="363"/>
                  </a:lnTo>
                  <a:lnTo>
                    <a:pt x="2847" y="368"/>
                  </a:lnTo>
                  <a:lnTo>
                    <a:pt x="2835" y="374"/>
                  </a:lnTo>
                  <a:lnTo>
                    <a:pt x="2820" y="380"/>
                  </a:lnTo>
                  <a:lnTo>
                    <a:pt x="2805" y="384"/>
                  </a:lnTo>
                  <a:lnTo>
                    <a:pt x="2787" y="388"/>
                  </a:lnTo>
                  <a:lnTo>
                    <a:pt x="2768" y="391"/>
                  </a:lnTo>
                  <a:lnTo>
                    <a:pt x="2749" y="395"/>
                  </a:lnTo>
                  <a:lnTo>
                    <a:pt x="2726" y="397"/>
                  </a:lnTo>
                  <a:lnTo>
                    <a:pt x="2703" y="399"/>
                  </a:lnTo>
                  <a:lnTo>
                    <a:pt x="2680" y="401"/>
                  </a:lnTo>
                  <a:lnTo>
                    <a:pt x="2616" y="403"/>
                  </a:lnTo>
                  <a:lnTo>
                    <a:pt x="2553" y="405"/>
                  </a:lnTo>
                  <a:lnTo>
                    <a:pt x="2488" y="407"/>
                  </a:lnTo>
                  <a:lnTo>
                    <a:pt x="2421" y="409"/>
                  </a:lnTo>
                  <a:lnTo>
                    <a:pt x="2354" y="413"/>
                  </a:lnTo>
                  <a:lnTo>
                    <a:pt x="2286" y="416"/>
                  </a:lnTo>
                  <a:lnTo>
                    <a:pt x="2215" y="420"/>
                  </a:lnTo>
                  <a:lnTo>
                    <a:pt x="2146" y="426"/>
                  </a:lnTo>
                  <a:lnTo>
                    <a:pt x="2073" y="432"/>
                  </a:lnTo>
                  <a:lnTo>
                    <a:pt x="2000" y="437"/>
                  </a:lnTo>
                  <a:lnTo>
                    <a:pt x="1927" y="443"/>
                  </a:lnTo>
                  <a:lnTo>
                    <a:pt x="1851" y="451"/>
                  </a:lnTo>
                  <a:lnTo>
                    <a:pt x="1776" y="457"/>
                  </a:lnTo>
                  <a:lnTo>
                    <a:pt x="1697" y="464"/>
                  </a:lnTo>
                  <a:lnTo>
                    <a:pt x="1618" y="474"/>
                  </a:lnTo>
                  <a:lnTo>
                    <a:pt x="1540" y="482"/>
                  </a:lnTo>
                  <a:lnTo>
                    <a:pt x="1494" y="487"/>
                  </a:lnTo>
                  <a:lnTo>
                    <a:pt x="1446" y="493"/>
                  </a:lnTo>
                  <a:lnTo>
                    <a:pt x="1396" y="501"/>
                  </a:lnTo>
                  <a:lnTo>
                    <a:pt x="1344" y="508"/>
                  </a:lnTo>
                  <a:lnTo>
                    <a:pt x="1292" y="516"/>
                  </a:lnTo>
                  <a:lnTo>
                    <a:pt x="1236" y="524"/>
                  </a:lnTo>
                  <a:lnTo>
                    <a:pt x="1179" y="533"/>
                  </a:lnTo>
                  <a:lnTo>
                    <a:pt x="1121" y="543"/>
                  </a:lnTo>
                  <a:lnTo>
                    <a:pt x="1060" y="553"/>
                  </a:lnTo>
                  <a:lnTo>
                    <a:pt x="996" y="564"/>
                  </a:lnTo>
                  <a:lnTo>
                    <a:pt x="933" y="574"/>
                  </a:lnTo>
                  <a:lnTo>
                    <a:pt x="866" y="587"/>
                  </a:lnTo>
                  <a:lnTo>
                    <a:pt x="799" y="599"/>
                  </a:lnTo>
                  <a:lnTo>
                    <a:pt x="728" y="612"/>
                  </a:lnTo>
                  <a:lnTo>
                    <a:pt x="657" y="626"/>
                  </a:lnTo>
                  <a:lnTo>
                    <a:pt x="584" y="639"/>
                  </a:lnTo>
                  <a:lnTo>
                    <a:pt x="568" y="643"/>
                  </a:lnTo>
                  <a:lnTo>
                    <a:pt x="555" y="647"/>
                  </a:lnTo>
                  <a:lnTo>
                    <a:pt x="541" y="649"/>
                  </a:lnTo>
                  <a:lnTo>
                    <a:pt x="530" y="652"/>
                  </a:lnTo>
                  <a:lnTo>
                    <a:pt x="518" y="654"/>
                  </a:lnTo>
                  <a:lnTo>
                    <a:pt x="509" y="656"/>
                  </a:lnTo>
                  <a:lnTo>
                    <a:pt x="499" y="658"/>
                  </a:lnTo>
                  <a:lnTo>
                    <a:pt x="490" y="660"/>
                  </a:lnTo>
                  <a:lnTo>
                    <a:pt x="482" y="662"/>
                  </a:lnTo>
                  <a:lnTo>
                    <a:pt x="474" y="664"/>
                  </a:lnTo>
                  <a:lnTo>
                    <a:pt x="467" y="664"/>
                  </a:lnTo>
                  <a:lnTo>
                    <a:pt x="461" y="666"/>
                  </a:lnTo>
                  <a:lnTo>
                    <a:pt x="455" y="666"/>
                  </a:lnTo>
                  <a:lnTo>
                    <a:pt x="449" y="666"/>
                  </a:lnTo>
                  <a:lnTo>
                    <a:pt x="445" y="666"/>
                  </a:lnTo>
                  <a:lnTo>
                    <a:pt x="442" y="666"/>
                  </a:lnTo>
                  <a:lnTo>
                    <a:pt x="424" y="666"/>
                  </a:lnTo>
                  <a:lnTo>
                    <a:pt x="407" y="666"/>
                  </a:lnTo>
                  <a:lnTo>
                    <a:pt x="390" y="664"/>
                  </a:lnTo>
                  <a:lnTo>
                    <a:pt x="372" y="662"/>
                  </a:lnTo>
                  <a:lnTo>
                    <a:pt x="353" y="658"/>
                  </a:lnTo>
                  <a:lnTo>
                    <a:pt x="336" y="654"/>
                  </a:lnTo>
                  <a:lnTo>
                    <a:pt x="319" y="651"/>
                  </a:lnTo>
                  <a:lnTo>
                    <a:pt x="301" y="647"/>
                  </a:lnTo>
                  <a:lnTo>
                    <a:pt x="282" y="641"/>
                  </a:lnTo>
                  <a:lnTo>
                    <a:pt x="265" y="635"/>
                  </a:lnTo>
                  <a:lnTo>
                    <a:pt x="248" y="628"/>
                  </a:lnTo>
                  <a:lnTo>
                    <a:pt x="230" y="620"/>
                  </a:lnTo>
                  <a:lnTo>
                    <a:pt x="211" y="612"/>
                  </a:lnTo>
                  <a:lnTo>
                    <a:pt x="194" y="604"/>
                  </a:lnTo>
                  <a:lnTo>
                    <a:pt x="177" y="595"/>
                  </a:lnTo>
                  <a:lnTo>
                    <a:pt x="159" y="585"/>
                  </a:lnTo>
                  <a:lnTo>
                    <a:pt x="140" y="576"/>
                  </a:lnTo>
                  <a:lnTo>
                    <a:pt x="123" y="566"/>
                  </a:lnTo>
                  <a:lnTo>
                    <a:pt x="108" y="556"/>
                  </a:lnTo>
                  <a:lnTo>
                    <a:pt x="92" y="549"/>
                  </a:lnTo>
                  <a:lnTo>
                    <a:pt x="77" y="539"/>
                  </a:lnTo>
                  <a:lnTo>
                    <a:pt x="63" y="530"/>
                  </a:lnTo>
                  <a:lnTo>
                    <a:pt x="52" y="522"/>
                  </a:lnTo>
                  <a:lnTo>
                    <a:pt x="42" y="512"/>
                  </a:lnTo>
                  <a:lnTo>
                    <a:pt x="33" y="505"/>
                  </a:lnTo>
                  <a:lnTo>
                    <a:pt x="23" y="495"/>
                  </a:lnTo>
                  <a:lnTo>
                    <a:pt x="17" y="485"/>
                  </a:lnTo>
                  <a:lnTo>
                    <a:pt x="12" y="478"/>
                  </a:lnTo>
                  <a:lnTo>
                    <a:pt x="6" y="468"/>
                  </a:lnTo>
                  <a:lnTo>
                    <a:pt x="4" y="459"/>
                  </a:lnTo>
                  <a:lnTo>
                    <a:pt x="2" y="451"/>
                  </a:lnTo>
                  <a:lnTo>
                    <a:pt x="0" y="441"/>
                  </a:lnTo>
                  <a:lnTo>
                    <a:pt x="2" y="437"/>
                  </a:lnTo>
                  <a:lnTo>
                    <a:pt x="2" y="434"/>
                  </a:lnTo>
                  <a:lnTo>
                    <a:pt x="6" y="430"/>
                  </a:lnTo>
                  <a:lnTo>
                    <a:pt x="8" y="426"/>
                  </a:lnTo>
                  <a:lnTo>
                    <a:pt x="13" y="422"/>
                  </a:lnTo>
                  <a:lnTo>
                    <a:pt x="19" y="418"/>
                  </a:lnTo>
                  <a:lnTo>
                    <a:pt x="25" y="414"/>
                  </a:lnTo>
                  <a:lnTo>
                    <a:pt x="33" y="411"/>
                  </a:lnTo>
                  <a:lnTo>
                    <a:pt x="40" y="407"/>
                  </a:lnTo>
                  <a:lnTo>
                    <a:pt x="50" y="403"/>
                  </a:lnTo>
                  <a:lnTo>
                    <a:pt x="60" y="399"/>
                  </a:lnTo>
                  <a:lnTo>
                    <a:pt x="71" y="395"/>
                  </a:lnTo>
                  <a:lnTo>
                    <a:pt x="83" y="391"/>
                  </a:lnTo>
                  <a:lnTo>
                    <a:pt x="94" y="388"/>
                  </a:lnTo>
                  <a:lnTo>
                    <a:pt x="109" y="384"/>
                  </a:lnTo>
                  <a:lnTo>
                    <a:pt x="123" y="380"/>
                  </a:lnTo>
                  <a:lnTo>
                    <a:pt x="273" y="359"/>
                  </a:lnTo>
                  <a:lnTo>
                    <a:pt x="417" y="336"/>
                  </a:lnTo>
                  <a:lnTo>
                    <a:pt x="561" y="315"/>
                  </a:lnTo>
                  <a:lnTo>
                    <a:pt x="699" y="295"/>
                  </a:lnTo>
                  <a:lnTo>
                    <a:pt x="835" y="274"/>
                  </a:lnTo>
                  <a:lnTo>
                    <a:pt x="968" y="255"/>
                  </a:lnTo>
                  <a:lnTo>
                    <a:pt x="1096" y="234"/>
                  </a:lnTo>
                  <a:lnTo>
                    <a:pt x="1221" y="215"/>
                  </a:lnTo>
                  <a:lnTo>
                    <a:pt x="1344" y="196"/>
                  </a:lnTo>
                  <a:lnTo>
                    <a:pt x="1463" y="176"/>
                  </a:lnTo>
                  <a:lnTo>
                    <a:pt x="1580" y="157"/>
                  </a:lnTo>
                  <a:lnTo>
                    <a:pt x="1691" y="138"/>
                  </a:lnTo>
                  <a:lnTo>
                    <a:pt x="1801" y="119"/>
                  </a:lnTo>
                  <a:lnTo>
                    <a:pt x="1906" y="98"/>
                  </a:lnTo>
                  <a:lnTo>
                    <a:pt x="2010" y="78"/>
                  </a:lnTo>
                  <a:lnTo>
                    <a:pt x="2110" y="59"/>
                  </a:lnTo>
                  <a:lnTo>
                    <a:pt x="2140" y="52"/>
                  </a:lnTo>
                  <a:lnTo>
                    <a:pt x="2173" y="46"/>
                  </a:lnTo>
                  <a:lnTo>
                    <a:pt x="2202" y="38"/>
                  </a:lnTo>
                  <a:lnTo>
                    <a:pt x="2231" y="32"/>
                  </a:lnTo>
                  <a:lnTo>
                    <a:pt x="2258" y="27"/>
                  </a:lnTo>
                  <a:lnTo>
                    <a:pt x="2282" y="23"/>
                  </a:lnTo>
                  <a:lnTo>
                    <a:pt x="2306" y="17"/>
                  </a:lnTo>
                  <a:lnTo>
                    <a:pt x="2329" y="13"/>
                  </a:lnTo>
                  <a:lnTo>
                    <a:pt x="2350" y="9"/>
                  </a:lnTo>
                  <a:lnTo>
                    <a:pt x="2369" y="7"/>
                  </a:lnTo>
                  <a:lnTo>
                    <a:pt x="2386" y="6"/>
                  </a:lnTo>
                  <a:lnTo>
                    <a:pt x="2403" y="2"/>
                  </a:lnTo>
                  <a:lnTo>
                    <a:pt x="2417" y="2"/>
                  </a:lnTo>
                  <a:lnTo>
                    <a:pt x="2430" y="0"/>
                  </a:lnTo>
                  <a:lnTo>
                    <a:pt x="2442" y="0"/>
                  </a:lnTo>
                  <a:lnTo>
                    <a:pt x="2451" y="0"/>
                  </a:lnTo>
                  <a:lnTo>
                    <a:pt x="2451" y="0"/>
                  </a:lnTo>
                  <a:lnTo>
                    <a:pt x="245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1159137" y="2841807"/>
              <a:ext cx="489533" cy="585846"/>
            </a:xfrm>
            <a:custGeom>
              <a:avLst/>
              <a:gdLst/>
              <a:ahLst/>
              <a:cxnLst>
                <a:cxn ang="0">
                  <a:pos x="1275" y="2"/>
                </a:cxn>
                <a:cxn ang="0">
                  <a:pos x="1305" y="14"/>
                </a:cxn>
                <a:cxn ang="0">
                  <a:pos x="1344" y="37"/>
                </a:cxn>
                <a:cxn ang="0">
                  <a:pos x="1386" y="67"/>
                </a:cxn>
                <a:cxn ang="0">
                  <a:pos x="1432" y="110"/>
                </a:cxn>
                <a:cxn ang="0">
                  <a:pos x="1478" y="160"/>
                </a:cxn>
                <a:cxn ang="0">
                  <a:pos x="1509" y="204"/>
                </a:cxn>
                <a:cxn ang="0">
                  <a:pos x="1536" y="248"/>
                </a:cxn>
                <a:cxn ang="0">
                  <a:pos x="1555" y="288"/>
                </a:cxn>
                <a:cxn ang="0">
                  <a:pos x="1566" y="327"/>
                </a:cxn>
                <a:cxn ang="0">
                  <a:pos x="1570" y="361"/>
                </a:cxn>
                <a:cxn ang="0">
                  <a:pos x="1566" y="401"/>
                </a:cxn>
                <a:cxn ang="0">
                  <a:pos x="1557" y="444"/>
                </a:cxn>
                <a:cxn ang="0">
                  <a:pos x="1536" y="484"/>
                </a:cxn>
                <a:cxn ang="0">
                  <a:pos x="1503" y="538"/>
                </a:cxn>
                <a:cxn ang="0">
                  <a:pos x="1484" y="570"/>
                </a:cxn>
                <a:cxn ang="0">
                  <a:pos x="1463" y="607"/>
                </a:cxn>
                <a:cxn ang="0">
                  <a:pos x="1428" y="684"/>
                </a:cxn>
                <a:cxn ang="0">
                  <a:pos x="1369" y="829"/>
                </a:cxn>
                <a:cxn ang="0">
                  <a:pos x="1301" y="970"/>
                </a:cxn>
                <a:cxn ang="0">
                  <a:pos x="1227" y="1104"/>
                </a:cxn>
                <a:cxn ang="0">
                  <a:pos x="1146" y="1234"/>
                </a:cxn>
                <a:cxn ang="0">
                  <a:pos x="1062" y="1357"/>
                </a:cxn>
                <a:cxn ang="0">
                  <a:pos x="973" y="1473"/>
                </a:cxn>
                <a:cxn ang="0">
                  <a:pos x="881" y="1580"/>
                </a:cxn>
                <a:cxn ang="0">
                  <a:pos x="783" y="1680"/>
                </a:cxn>
                <a:cxn ang="0">
                  <a:pos x="681" y="1770"/>
                </a:cxn>
                <a:cxn ang="0">
                  <a:pos x="576" y="1855"/>
                </a:cxn>
                <a:cxn ang="0">
                  <a:pos x="470" y="1927"/>
                </a:cxn>
                <a:cxn ang="0">
                  <a:pos x="370" y="1983"/>
                </a:cxn>
                <a:cxn ang="0">
                  <a:pos x="278" y="2025"/>
                </a:cxn>
                <a:cxn ang="0">
                  <a:pos x="192" y="2054"/>
                </a:cxn>
                <a:cxn ang="0">
                  <a:pos x="111" y="2070"/>
                </a:cxn>
                <a:cxn ang="0">
                  <a:pos x="54" y="2071"/>
                </a:cxn>
                <a:cxn ang="0">
                  <a:pos x="35" y="2070"/>
                </a:cxn>
                <a:cxn ang="0">
                  <a:pos x="19" y="2068"/>
                </a:cxn>
                <a:cxn ang="0">
                  <a:pos x="10" y="2064"/>
                </a:cxn>
                <a:cxn ang="0">
                  <a:pos x="2" y="2056"/>
                </a:cxn>
                <a:cxn ang="0">
                  <a:pos x="4" y="2037"/>
                </a:cxn>
                <a:cxn ang="0">
                  <a:pos x="21" y="2020"/>
                </a:cxn>
                <a:cxn ang="0">
                  <a:pos x="50" y="2004"/>
                </a:cxn>
                <a:cxn ang="0">
                  <a:pos x="146" y="1929"/>
                </a:cxn>
                <a:cxn ang="0">
                  <a:pos x="246" y="1839"/>
                </a:cxn>
                <a:cxn ang="0">
                  <a:pos x="353" y="1732"/>
                </a:cxn>
                <a:cxn ang="0">
                  <a:pos x="465" y="1609"/>
                </a:cxn>
                <a:cxn ang="0">
                  <a:pos x="580" y="1469"/>
                </a:cxn>
                <a:cxn ang="0">
                  <a:pos x="695" y="1321"/>
                </a:cxn>
                <a:cxn ang="0">
                  <a:pos x="799" y="1175"/>
                </a:cxn>
                <a:cxn ang="0">
                  <a:pos x="889" y="1029"/>
                </a:cxn>
                <a:cxn ang="0">
                  <a:pos x="969" y="885"/>
                </a:cxn>
                <a:cxn ang="0">
                  <a:pos x="1037" y="743"/>
                </a:cxn>
                <a:cxn ang="0">
                  <a:pos x="1086" y="614"/>
                </a:cxn>
                <a:cxn ang="0">
                  <a:pos x="1121" y="513"/>
                </a:cxn>
                <a:cxn ang="0">
                  <a:pos x="1148" y="415"/>
                </a:cxn>
                <a:cxn ang="0">
                  <a:pos x="1167" y="319"/>
                </a:cxn>
                <a:cxn ang="0">
                  <a:pos x="1179" y="227"/>
                </a:cxn>
                <a:cxn ang="0">
                  <a:pos x="1184" y="136"/>
                </a:cxn>
                <a:cxn ang="0">
                  <a:pos x="1188" y="92"/>
                </a:cxn>
                <a:cxn ang="0">
                  <a:pos x="1198" y="54"/>
                </a:cxn>
                <a:cxn ang="0">
                  <a:pos x="1211" y="27"/>
                </a:cxn>
                <a:cxn ang="0">
                  <a:pos x="1229" y="10"/>
                </a:cxn>
                <a:cxn ang="0">
                  <a:pos x="1250" y="2"/>
                </a:cxn>
                <a:cxn ang="0">
                  <a:pos x="1257" y="0"/>
                </a:cxn>
              </a:cxnLst>
              <a:rect l="0" t="0" r="r" b="b"/>
              <a:pathLst>
                <a:path w="1570" h="2071">
                  <a:moveTo>
                    <a:pt x="1257" y="0"/>
                  </a:moveTo>
                  <a:lnTo>
                    <a:pt x="1265" y="2"/>
                  </a:lnTo>
                  <a:lnTo>
                    <a:pt x="1275" y="2"/>
                  </a:lnTo>
                  <a:lnTo>
                    <a:pt x="1284" y="6"/>
                  </a:lnTo>
                  <a:lnTo>
                    <a:pt x="1296" y="10"/>
                  </a:lnTo>
                  <a:lnTo>
                    <a:pt x="1305" y="14"/>
                  </a:lnTo>
                  <a:lnTo>
                    <a:pt x="1319" y="21"/>
                  </a:lnTo>
                  <a:lnTo>
                    <a:pt x="1330" y="27"/>
                  </a:lnTo>
                  <a:lnTo>
                    <a:pt x="1344" y="37"/>
                  </a:lnTo>
                  <a:lnTo>
                    <a:pt x="1357" y="46"/>
                  </a:lnTo>
                  <a:lnTo>
                    <a:pt x="1371" y="56"/>
                  </a:lnTo>
                  <a:lnTo>
                    <a:pt x="1386" y="67"/>
                  </a:lnTo>
                  <a:lnTo>
                    <a:pt x="1401" y="81"/>
                  </a:lnTo>
                  <a:lnTo>
                    <a:pt x="1417" y="94"/>
                  </a:lnTo>
                  <a:lnTo>
                    <a:pt x="1432" y="110"/>
                  </a:lnTo>
                  <a:lnTo>
                    <a:pt x="1449" y="127"/>
                  </a:lnTo>
                  <a:lnTo>
                    <a:pt x="1465" y="144"/>
                  </a:lnTo>
                  <a:lnTo>
                    <a:pt x="1478" y="160"/>
                  </a:lnTo>
                  <a:lnTo>
                    <a:pt x="1490" y="175"/>
                  </a:lnTo>
                  <a:lnTo>
                    <a:pt x="1499" y="188"/>
                  </a:lnTo>
                  <a:lnTo>
                    <a:pt x="1509" y="204"/>
                  </a:lnTo>
                  <a:lnTo>
                    <a:pt x="1518" y="219"/>
                  </a:lnTo>
                  <a:lnTo>
                    <a:pt x="1528" y="232"/>
                  </a:lnTo>
                  <a:lnTo>
                    <a:pt x="1536" y="248"/>
                  </a:lnTo>
                  <a:lnTo>
                    <a:pt x="1543" y="261"/>
                  </a:lnTo>
                  <a:lnTo>
                    <a:pt x="1549" y="275"/>
                  </a:lnTo>
                  <a:lnTo>
                    <a:pt x="1555" y="288"/>
                  </a:lnTo>
                  <a:lnTo>
                    <a:pt x="1559" y="302"/>
                  </a:lnTo>
                  <a:lnTo>
                    <a:pt x="1563" y="313"/>
                  </a:lnTo>
                  <a:lnTo>
                    <a:pt x="1566" y="327"/>
                  </a:lnTo>
                  <a:lnTo>
                    <a:pt x="1568" y="338"/>
                  </a:lnTo>
                  <a:lnTo>
                    <a:pt x="1570" y="350"/>
                  </a:lnTo>
                  <a:lnTo>
                    <a:pt x="1570" y="361"/>
                  </a:lnTo>
                  <a:lnTo>
                    <a:pt x="1570" y="375"/>
                  </a:lnTo>
                  <a:lnTo>
                    <a:pt x="1568" y="388"/>
                  </a:lnTo>
                  <a:lnTo>
                    <a:pt x="1566" y="401"/>
                  </a:lnTo>
                  <a:lnTo>
                    <a:pt x="1564" y="417"/>
                  </a:lnTo>
                  <a:lnTo>
                    <a:pt x="1561" y="430"/>
                  </a:lnTo>
                  <a:lnTo>
                    <a:pt x="1557" y="444"/>
                  </a:lnTo>
                  <a:lnTo>
                    <a:pt x="1551" y="457"/>
                  </a:lnTo>
                  <a:lnTo>
                    <a:pt x="1545" y="470"/>
                  </a:lnTo>
                  <a:lnTo>
                    <a:pt x="1536" y="484"/>
                  </a:lnTo>
                  <a:lnTo>
                    <a:pt x="1526" y="499"/>
                  </a:lnTo>
                  <a:lnTo>
                    <a:pt x="1515" y="518"/>
                  </a:lnTo>
                  <a:lnTo>
                    <a:pt x="1503" y="538"/>
                  </a:lnTo>
                  <a:lnTo>
                    <a:pt x="1497" y="547"/>
                  </a:lnTo>
                  <a:lnTo>
                    <a:pt x="1490" y="559"/>
                  </a:lnTo>
                  <a:lnTo>
                    <a:pt x="1484" y="570"/>
                  </a:lnTo>
                  <a:lnTo>
                    <a:pt x="1476" y="582"/>
                  </a:lnTo>
                  <a:lnTo>
                    <a:pt x="1470" y="593"/>
                  </a:lnTo>
                  <a:lnTo>
                    <a:pt x="1463" y="607"/>
                  </a:lnTo>
                  <a:lnTo>
                    <a:pt x="1455" y="620"/>
                  </a:lnTo>
                  <a:lnTo>
                    <a:pt x="1447" y="634"/>
                  </a:lnTo>
                  <a:lnTo>
                    <a:pt x="1428" y="684"/>
                  </a:lnTo>
                  <a:lnTo>
                    <a:pt x="1409" y="733"/>
                  </a:lnTo>
                  <a:lnTo>
                    <a:pt x="1390" y="781"/>
                  </a:lnTo>
                  <a:lnTo>
                    <a:pt x="1369" y="829"/>
                  </a:lnTo>
                  <a:lnTo>
                    <a:pt x="1346" y="877"/>
                  </a:lnTo>
                  <a:lnTo>
                    <a:pt x="1325" y="924"/>
                  </a:lnTo>
                  <a:lnTo>
                    <a:pt x="1301" y="970"/>
                  </a:lnTo>
                  <a:lnTo>
                    <a:pt x="1277" y="1016"/>
                  </a:lnTo>
                  <a:lnTo>
                    <a:pt x="1252" y="1060"/>
                  </a:lnTo>
                  <a:lnTo>
                    <a:pt x="1227" y="1104"/>
                  </a:lnTo>
                  <a:lnTo>
                    <a:pt x="1200" y="1148"/>
                  </a:lnTo>
                  <a:lnTo>
                    <a:pt x="1173" y="1192"/>
                  </a:lnTo>
                  <a:lnTo>
                    <a:pt x="1146" y="1234"/>
                  </a:lnTo>
                  <a:lnTo>
                    <a:pt x="1119" y="1275"/>
                  </a:lnTo>
                  <a:lnTo>
                    <a:pt x="1090" y="1317"/>
                  </a:lnTo>
                  <a:lnTo>
                    <a:pt x="1062" y="1357"/>
                  </a:lnTo>
                  <a:lnTo>
                    <a:pt x="1033" y="1396"/>
                  </a:lnTo>
                  <a:lnTo>
                    <a:pt x="1002" y="1434"/>
                  </a:lnTo>
                  <a:lnTo>
                    <a:pt x="973" y="1473"/>
                  </a:lnTo>
                  <a:lnTo>
                    <a:pt x="942" y="1509"/>
                  </a:lnTo>
                  <a:lnTo>
                    <a:pt x="912" y="1544"/>
                  </a:lnTo>
                  <a:lnTo>
                    <a:pt x="881" y="1580"/>
                  </a:lnTo>
                  <a:lnTo>
                    <a:pt x="848" y="1613"/>
                  </a:lnTo>
                  <a:lnTo>
                    <a:pt x="818" y="1647"/>
                  </a:lnTo>
                  <a:lnTo>
                    <a:pt x="783" y="1680"/>
                  </a:lnTo>
                  <a:lnTo>
                    <a:pt x="751" y="1711"/>
                  </a:lnTo>
                  <a:lnTo>
                    <a:pt x="716" y="1741"/>
                  </a:lnTo>
                  <a:lnTo>
                    <a:pt x="681" y="1770"/>
                  </a:lnTo>
                  <a:lnTo>
                    <a:pt x="647" y="1799"/>
                  </a:lnTo>
                  <a:lnTo>
                    <a:pt x="612" y="1828"/>
                  </a:lnTo>
                  <a:lnTo>
                    <a:pt x="576" y="1855"/>
                  </a:lnTo>
                  <a:lnTo>
                    <a:pt x="539" y="1881"/>
                  </a:lnTo>
                  <a:lnTo>
                    <a:pt x="505" y="1904"/>
                  </a:lnTo>
                  <a:lnTo>
                    <a:pt x="470" y="1927"/>
                  </a:lnTo>
                  <a:lnTo>
                    <a:pt x="438" y="1947"/>
                  </a:lnTo>
                  <a:lnTo>
                    <a:pt x="403" y="1966"/>
                  </a:lnTo>
                  <a:lnTo>
                    <a:pt x="370" y="1983"/>
                  </a:lnTo>
                  <a:lnTo>
                    <a:pt x="340" y="1999"/>
                  </a:lnTo>
                  <a:lnTo>
                    <a:pt x="309" y="2012"/>
                  </a:lnTo>
                  <a:lnTo>
                    <a:pt x="278" y="2025"/>
                  </a:lnTo>
                  <a:lnTo>
                    <a:pt x="250" y="2037"/>
                  </a:lnTo>
                  <a:lnTo>
                    <a:pt x="221" y="2047"/>
                  </a:lnTo>
                  <a:lnTo>
                    <a:pt x="192" y="2054"/>
                  </a:lnTo>
                  <a:lnTo>
                    <a:pt x="165" y="2060"/>
                  </a:lnTo>
                  <a:lnTo>
                    <a:pt x="138" y="2066"/>
                  </a:lnTo>
                  <a:lnTo>
                    <a:pt x="111" y="2070"/>
                  </a:lnTo>
                  <a:lnTo>
                    <a:pt x="86" y="2071"/>
                  </a:lnTo>
                  <a:lnTo>
                    <a:pt x="61" y="2071"/>
                  </a:lnTo>
                  <a:lnTo>
                    <a:pt x="54" y="2071"/>
                  </a:lnTo>
                  <a:lnTo>
                    <a:pt x="48" y="2071"/>
                  </a:lnTo>
                  <a:lnTo>
                    <a:pt x="40" y="2071"/>
                  </a:lnTo>
                  <a:lnTo>
                    <a:pt x="35" y="2070"/>
                  </a:lnTo>
                  <a:lnTo>
                    <a:pt x="29" y="2070"/>
                  </a:lnTo>
                  <a:lnTo>
                    <a:pt x="23" y="2070"/>
                  </a:lnTo>
                  <a:lnTo>
                    <a:pt x="19" y="2068"/>
                  </a:lnTo>
                  <a:lnTo>
                    <a:pt x="15" y="2066"/>
                  </a:lnTo>
                  <a:lnTo>
                    <a:pt x="11" y="2066"/>
                  </a:lnTo>
                  <a:lnTo>
                    <a:pt x="10" y="2064"/>
                  </a:lnTo>
                  <a:lnTo>
                    <a:pt x="6" y="2062"/>
                  </a:lnTo>
                  <a:lnTo>
                    <a:pt x="4" y="2060"/>
                  </a:lnTo>
                  <a:lnTo>
                    <a:pt x="2" y="2056"/>
                  </a:lnTo>
                  <a:lnTo>
                    <a:pt x="0" y="2052"/>
                  </a:lnTo>
                  <a:lnTo>
                    <a:pt x="2" y="2045"/>
                  </a:lnTo>
                  <a:lnTo>
                    <a:pt x="4" y="2037"/>
                  </a:lnTo>
                  <a:lnTo>
                    <a:pt x="8" y="2031"/>
                  </a:lnTo>
                  <a:lnTo>
                    <a:pt x="13" y="2025"/>
                  </a:lnTo>
                  <a:lnTo>
                    <a:pt x="21" y="2020"/>
                  </a:lnTo>
                  <a:lnTo>
                    <a:pt x="29" y="2014"/>
                  </a:lnTo>
                  <a:lnTo>
                    <a:pt x="38" y="2008"/>
                  </a:lnTo>
                  <a:lnTo>
                    <a:pt x="50" y="2004"/>
                  </a:lnTo>
                  <a:lnTo>
                    <a:pt x="81" y="1981"/>
                  </a:lnTo>
                  <a:lnTo>
                    <a:pt x="113" y="1956"/>
                  </a:lnTo>
                  <a:lnTo>
                    <a:pt x="146" y="1929"/>
                  </a:lnTo>
                  <a:lnTo>
                    <a:pt x="178" y="1901"/>
                  </a:lnTo>
                  <a:lnTo>
                    <a:pt x="211" y="1872"/>
                  </a:lnTo>
                  <a:lnTo>
                    <a:pt x="246" y="1839"/>
                  </a:lnTo>
                  <a:lnTo>
                    <a:pt x="282" y="1805"/>
                  </a:lnTo>
                  <a:lnTo>
                    <a:pt x="317" y="1770"/>
                  </a:lnTo>
                  <a:lnTo>
                    <a:pt x="353" y="1732"/>
                  </a:lnTo>
                  <a:lnTo>
                    <a:pt x="390" y="1693"/>
                  </a:lnTo>
                  <a:lnTo>
                    <a:pt x="426" y="1651"/>
                  </a:lnTo>
                  <a:lnTo>
                    <a:pt x="465" y="1609"/>
                  </a:lnTo>
                  <a:lnTo>
                    <a:pt x="503" y="1565"/>
                  </a:lnTo>
                  <a:lnTo>
                    <a:pt x="541" y="1517"/>
                  </a:lnTo>
                  <a:lnTo>
                    <a:pt x="580" y="1469"/>
                  </a:lnTo>
                  <a:lnTo>
                    <a:pt x="620" y="1419"/>
                  </a:lnTo>
                  <a:lnTo>
                    <a:pt x="658" y="1369"/>
                  </a:lnTo>
                  <a:lnTo>
                    <a:pt x="695" y="1321"/>
                  </a:lnTo>
                  <a:lnTo>
                    <a:pt x="729" y="1271"/>
                  </a:lnTo>
                  <a:lnTo>
                    <a:pt x="764" y="1223"/>
                  </a:lnTo>
                  <a:lnTo>
                    <a:pt x="799" y="1175"/>
                  </a:lnTo>
                  <a:lnTo>
                    <a:pt x="829" y="1127"/>
                  </a:lnTo>
                  <a:lnTo>
                    <a:pt x="860" y="1077"/>
                  </a:lnTo>
                  <a:lnTo>
                    <a:pt x="889" y="1029"/>
                  </a:lnTo>
                  <a:lnTo>
                    <a:pt x="918" y="981"/>
                  </a:lnTo>
                  <a:lnTo>
                    <a:pt x="944" y="933"/>
                  </a:lnTo>
                  <a:lnTo>
                    <a:pt x="969" y="885"/>
                  </a:lnTo>
                  <a:lnTo>
                    <a:pt x="992" y="839"/>
                  </a:lnTo>
                  <a:lnTo>
                    <a:pt x="1015" y="791"/>
                  </a:lnTo>
                  <a:lnTo>
                    <a:pt x="1037" y="743"/>
                  </a:lnTo>
                  <a:lnTo>
                    <a:pt x="1056" y="695"/>
                  </a:lnTo>
                  <a:lnTo>
                    <a:pt x="1073" y="649"/>
                  </a:lnTo>
                  <a:lnTo>
                    <a:pt x="1086" y="614"/>
                  </a:lnTo>
                  <a:lnTo>
                    <a:pt x="1098" y="580"/>
                  </a:lnTo>
                  <a:lnTo>
                    <a:pt x="1110" y="545"/>
                  </a:lnTo>
                  <a:lnTo>
                    <a:pt x="1121" y="513"/>
                  </a:lnTo>
                  <a:lnTo>
                    <a:pt x="1131" y="480"/>
                  </a:lnTo>
                  <a:lnTo>
                    <a:pt x="1140" y="446"/>
                  </a:lnTo>
                  <a:lnTo>
                    <a:pt x="1148" y="415"/>
                  </a:lnTo>
                  <a:lnTo>
                    <a:pt x="1156" y="382"/>
                  </a:lnTo>
                  <a:lnTo>
                    <a:pt x="1161" y="350"/>
                  </a:lnTo>
                  <a:lnTo>
                    <a:pt x="1167" y="319"/>
                  </a:lnTo>
                  <a:lnTo>
                    <a:pt x="1173" y="288"/>
                  </a:lnTo>
                  <a:lnTo>
                    <a:pt x="1177" y="257"/>
                  </a:lnTo>
                  <a:lnTo>
                    <a:pt x="1179" y="227"/>
                  </a:lnTo>
                  <a:lnTo>
                    <a:pt x="1182" y="196"/>
                  </a:lnTo>
                  <a:lnTo>
                    <a:pt x="1182" y="167"/>
                  </a:lnTo>
                  <a:lnTo>
                    <a:pt x="1184" y="136"/>
                  </a:lnTo>
                  <a:lnTo>
                    <a:pt x="1184" y="121"/>
                  </a:lnTo>
                  <a:lnTo>
                    <a:pt x="1186" y="106"/>
                  </a:lnTo>
                  <a:lnTo>
                    <a:pt x="1188" y="92"/>
                  </a:lnTo>
                  <a:lnTo>
                    <a:pt x="1192" y="79"/>
                  </a:lnTo>
                  <a:lnTo>
                    <a:pt x="1194" y="65"/>
                  </a:lnTo>
                  <a:lnTo>
                    <a:pt x="1198" y="54"/>
                  </a:lnTo>
                  <a:lnTo>
                    <a:pt x="1202" y="44"/>
                  </a:lnTo>
                  <a:lnTo>
                    <a:pt x="1205" y="35"/>
                  </a:lnTo>
                  <a:lnTo>
                    <a:pt x="1211" y="27"/>
                  </a:lnTo>
                  <a:lnTo>
                    <a:pt x="1217" y="21"/>
                  </a:lnTo>
                  <a:lnTo>
                    <a:pt x="1223" y="14"/>
                  </a:lnTo>
                  <a:lnTo>
                    <a:pt x="1229" y="10"/>
                  </a:lnTo>
                  <a:lnTo>
                    <a:pt x="1234" y="6"/>
                  </a:lnTo>
                  <a:lnTo>
                    <a:pt x="1242" y="2"/>
                  </a:lnTo>
                  <a:lnTo>
                    <a:pt x="1250" y="2"/>
                  </a:lnTo>
                  <a:lnTo>
                    <a:pt x="1257" y="0"/>
                  </a:lnTo>
                  <a:lnTo>
                    <a:pt x="1257" y="0"/>
                  </a:lnTo>
                  <a:lnTo>
                    <a:pt x="125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1749566" y="2818600"/>
              <a:ext cx="688834" cy="686600"/>
            </a:xfrm>
            <a:custGeom>
              <a:avLst/>
              <a:gdLst/>
              <a:ahLst/>
              <a:cxnLst>
                <a:cxn ang="0">
                  <a:pos x="182" y="11"/>
                </a:cxn>
                <a:cxn ang="0">
                  <a:pos x="299" y="55"/>
                </a:cxn>
                <a:cxn ang="0">
                  <a:pos x="422" y="128"/>
                </a:cxn>
                <a:cxn ang="0">
                  <a:pos x="508" y="205"/>
                </a:cxn>
                <a:cxn ang="0">
                  <a:pos x="552" y="284"/>
                </a:cxn>
                <a:cxn ang="0">
                  <a:pos x="545" y="355"/>
                </a:cxn>
                <a:cxn ang="0">
                  <a:pos x="524" y="410"/>
                </a:cxn>
                <a:cxn ang="0">
                  <a:pos x="497" y="483"/>
                </a:cxn>
                <a:cxn ang="0">
                  <a:pos x="460" y="604"/>
                </a:cxn>
                <a:cxn ang="0">
                  <a:pos x="418" y="781"/>
                </a:cxn>
                <a:cxn ang="0">
                  <a:pos x="378" y="1186"/>
                </a:cxn>
                <a:cxn ang="0">
                  <a:pos x="380" y="1528"/>
                </a:cxn>
                <a:cxn ang="0">
                  <a:pos x="424" y="1721"/>
                </a:cxn>
                <a:cxn ang="0">
                  <a:pos x="514" y="1856"/>
                </a:cxn>
                <a:cxn ang="0">
                  <a:pos x="650" y="1938"/>
                </a:cxn>
                <a:cxn ang="0">
                  <a:pos x="842" y="1983"/>
                </a:cxn>
                <a:cxn ang="0">
                  <a:pos x="1094" y="1994"/>
                </a:cxn>
                <a:cxn ang="0">
                  <a:pos x="1336" y="1969"/>
                </a:cxn>
                <a:cxn ang="0">
                  <a:pos x="1514" y="1904"/>
                </a:cxn>
                <a:cxn ang="0">
                  <a:pos x="1618" y="1831"/>
                </a:cxn>
                <a:cxn ang="0">
                  <a:pos x="1683" y="1741"/>
                </a:cxn>
                <a:cxn ang="0">
                  <a:pos x="1741" y="1604"/>
                </a:cxn>
                <a:cxn ang="0">
                  <a:pos x="1789" y="1418"/>
                </a:cxn>
                <a:cxn ang="0">
                  <a:pos x="1827" y="1184"/>
                </a:cxn>
                <a:cxn ang="0">
                  <a:pos x="1850" y="942"/>
                </a:cxn>
                <a:cxn ang="0">
                  <a:pos x="1854" y="898"/>
                </a:cxn>
                <a:cxn ang="0">
                  <a:pos x="1862" y="875"/>
                </a:cxn>
                <a:cxn ang="0">
                  <a:pos x="1885" y="877"/>
                </a:cxn>
                <a:cxn ang="0">
                  <a:pos x="1912" y="915"/>
                </a:cxn>
                <a:cxn ang="0">
                  <a:pos x="1933" y="992"/>
                </a:cxn>
                <a:cxn ang="0">
                  <a:pos x="1990" y="1242"/>
                </a:cxn>
                <a:cxn ang="0">
                  <a:pos x="2065" y="1483"/>
                </a:cxn>
                <a:cxn ang="0">
                  <a:pos x="2142" y="1664"/>
                </a:cxn>
                <a:cxn ang="0">
                  <a:pos x="2188" y="1752"/>
                </a:cxn>
                <a:cxn ang="0">
                  <a:pos x="2209" y="1823"/>
                </a:cxn>
                <a:cxn ang="0">
                  <a:pos x="2203" y="1917"/>
                </a:cxn>
                <a:cxn ang="0">
                  <a:pos x="2136" y="2046"/>
                </a:cxn>
                <a:cxn ang="0">
                  <a:pos x="2002" y="2178"/>
                </a:cxn>
                <a:cxn ang="0">
                  <a:pos x="1750" y="2318"/>
                </a:cxn>
                <a:cxn ang="0">
                  <a:pos x="1426" y="2403"/>
                </a:cxn>
                <a:cxn ang="0">
                  <a:pos x="1077" y="2424"/>
                </a:cxn>
                <a:cxn ang="0">
                  <a:pos x="892" y="2414"/>
                </a:cxn>
                <a:cxn ang="0">
                  <a:pos x="729" y="2388"/>
                </a:cxn>
                <a:cxn ang="0">
                  <a:pos x="585" y="2345"/>
                </a:cxn>
                <a:cxn ang="0">
                  <a:pos x="464" y="2288"/>
                </a:cxn>
                <a:cxn ang="0">
                  <a:pos x="362" y="2213"/>
                </a:cxn>
                <a:cxn ang="0">
                  <a:pos x="272" y="2111"/>
                </a:cxn>
                <a:cxn ang="0">
                  <a:pos x="197" y="1986"/>
                </a:cxn>
                <a:cxn ang="0">
                  <a:pos x="140" y="1842"/>
                </a:cxn>
                <a:cxn ang="0">
                  <a:pos x="101" y="1675"/>
                </a:cxn>
                <a:cxn ang="0">
                  <a:pos x="82" y="1489"/>
                </a:cxn>
                <a:cxn ang="0">
                  <a:pos x="78" y="1305"/>
                </a:cxn>
                <a:cxn ang="0">
                  <a:pos x="80" y="1119"/>
                </a:cxn>
                <a:cxn ang="0">
                  <a:pos x="84" y="904"/>
                </a:cxn>
                <a:cxn ang="0">
                  <a:pos x="92" y="675"/>
                </a:cxn>
                <a:cxn ang="0">
                  <a:pos x="90" y="501"/>
                </a:cxn>
                <a:cxn ang="0">
                  <a:pos x="74" y="353"/>
                </a:cxn>
                <a:cxn ang="0">
                  <a:pos x="28" y="197"/>
                </a:cxn>
                <a:cxn ang="0">
                  <a:pos x="0" y="94"/>
                </a:cxn>
                <a:cxn ang="0">
                  <a:pos x="13" y="38"/>
                </a:cxn>
                <a:cxn ang="0">
                  <a:pos x="51" y="5"/>
                </a:cxn>
              </a:cxnLst>
              <a:rect l="0" t="0" r="r" b="b"/>
              <a:pathLst>
                <a:path w="2213" h="2424">
                  <a:moveTo>
                    <a:pt x="92" y="0"/>
                  </a:moveTo>
                  <a:lnTo>
                    <a:pt x="109" y="0"/>
                  </a:lnTo>
                  <a:lnTo>
                    <a:pt x="126" y="1"/>
                  </a:lnTo>
                  <a:lnTo>
                    <a:pt x="144" y="3"/>
                  </a:lnTo>
                  <a:lnTo>
                    <a:pt x="163" y="7"/>
                  </a:lnTo>
                  <a:lnTo>
                    <a:pt x="182" y="11"/>
                  </a:lnTo>
                  <a:lnTo>
                    <a:pt x="199" y="15"/>
                  </a:lnTo>
                  <a:lnTo>
                    <a:pt x="218" y="23"/>
                  </a:lnTo>
                  <a:lnTo>
                    <a:pt x="238" y="28"/>
                  </a:lnTo>
                  <a:lnTo>
                    <a:pt x="259" y="36"/>
                  </a:lnTo>
                  <a:lnTo>
                    <a:pt x="278" y="46"/>
                  </a:lnTo>
                  <a:lnTo>
                    <a:pt x="299" y="55"/>
                  </a:lnTo>
                  <a:lnTo>
                    <a:pt x="318" y="65"/>
                  </a:lnTo>
                  <a:lnTo>
                    <a:pt x="339" y="76"/>
                  </a:lnTo>
                  <a:lnTo>
                    <a:pt x="361" y="88"/>
                  </a:lnTo>
                  <a:lnTo>
                    <a:pt x="382" y="101"/>
                  </a:lnTo>
                  <a:lnTo>
                    <a:pt x="405" y="115"/>
                  </a:lnTo>
                  <a:lnTo>
                    <a:pt x="422" y="128"/>
                  </a:lnTo>
                  <a:lnTo>
                    <a:pt x="439" y="140"/>
                  </a:lnTo>
                  <a:lnTo>
                    <a:pt x="457" y="153"/>
                  </a:lnTo>
                  <a:lnTo>
                    <a:pt x="472" y="167"/>
                  </a:lnTo>
                  <a:lnTo>
                    <a:pt x="485" y="180"/>
                  </a:lnTo>
                  <a:lnTo>
                    <a:pt x="497" y="192"/>
                  </a:lnTo>
                  <a:lnTo>
                    <a:pt x="508" y="205"/>
                  </a:lnTo>
                  <a:lnTo>
                    <a:pt x="520" y="218"/>
                  </a:lnTo>
                  <a:lnTo>
                    <a:pt x="528" y="232"/>
                  </a:lnTo>
                  <a:lnTo>
                    <a:pt x="535" y="245"/>
                  </a:lnTo>
                  <a:lnTo>
                    <a:pt x="543" y="257"/>
                  </a:lnTo>
                  <a:lnTo>
                    <a:pt x="547" y="270"/>
                  </a:lnTo>
                  <a:lnTo>
                    <a:pt x="552" y="284"/>
                  </a:lnTo>
                  <a:lnTo>
                    <a:pt x="554" y="299"/>
                  </a:lnTo>
                  <a:lnTo>
                    <a:pt x="556" y="312"/>
                  </a:lnTo>
                  <a:lnTo>
                    <a:pt x="556" y="326"/>
                  </a:lnTo>
                  <a:lnTo>
                    <a:pt x="554" y="334"/>
                  </a:lnTo>
                  <a:lnTo>
                    <a:pt x="551" y="343"/>
                  </a:lnTo>
                  <a:lnTo>
                    <a:pt x="545" y="355"/>
                  </a:lnTo>
                  <a:lnTo>
                    <a:pt x="541" y="368"/>
                  </a:lnTo>
                  <a:lnTo>
                    <a:pt x="537" y="376"/>
                  </a:lnTo>
                  <a:lnTo>
                    <a:pt x="533" y="383"/>
                  </a:lnTo>
                  <a:lnTo>
                    <a:pt x="531" y="391"/>
                  </a:lnTo>
                  <a:lnTo>
                    <a:pt x="528" y="401"/>
                  </a:lnTo>
                  <a:lnTo>
                    <a:pt x="524" y="410"/>
                  </a:lnTo>
                  <a:lnTo>
                    <a:pt x="522" y="420"/>
                  </a:lnTo>
                  <a:lnTo>
                    <a:pt x="518" y="430"/>
                  </a:lnTo>
                  <a:lnTo>
                    <a:pt x="514" y="441"/>
                  </a:lnTo>
                  <a:lnTo>
                    <a:pt x="508" y="455"/>
                  </a:lnTo>
                  <a:lnTo>
                    <a:pt x="503" y="468"/>
                  </a:lnTo>
                  <a:lnTo>
                    <a:pt x="497" y="483"/>
                  </a:lnTo>
                  <a:lnTo>
                    <a:pt x="491" y="499"/>
                  </a:lnTo>
                  <a:lnTo>
                    <a:pt x="485" y="518"/>
                  </a:lnTo>
                  <a:lnTo>
                    <a:pt x="480" y="537"/>
                  </a:lnTo>
                  <a:lnTo>
                    <a:pt x="474" y="558"/>
                  </a:lnTo>
                  <a:lnTo>
                    <a:pt x="466" y="581"/>
                  </a:lnTo>
                  <a:lnTo>
                    <a:pt x="460" y="604"/>
                  </a:lnTo>
                  <a:lnTo>
                    <a:pt x="453" y="631"/>
                  </a:lnTo>
                  <a:lnTo>
                    <a:pt x="447" y="658"/>
                  </a:lnTo>
                  <a:lnTo>
                    <a:pt x="439" y="687"/>
                  </a:lnTo>
                  <a:lnTo>
                    <a:pt x="433" y="716"/>
                  </a:lnTo>
                  <a:lnTo>
                    <a:pt x="426" y="748"/>
                  </a:lnTo>
                  <a:lnTo>
                    <a:pt x="418" y="781"/>
                  </a:lnTo>
                  <a:lnTo>
                    <a:pt x="410" y="817"/>
                  </a:lnTo>
                  <a:lnTo>
                    <a:pt x="401" y="890"/>
                  </a:lnTo>
                  <a:lnTo>
                    <a:pt x="393" y="965"/>
                  </a:lnTo>
                  <a:lnTo>
                    <a:pt x="387" y="1038"/>
                  </a:lnTo>
                  <a:lnTo>
                    <a:pt x="382" y="1113"/>
                  </a:lnTo>
                  <a:lnTo>
                    <a:pt x="378" y="1186"/>
                  </a:lnTo>
                  <a:lnTo>
                    <a:pt x="376" y="1261"/>
                  </a:lnTo>
                  <a:lnTo>
                    <a:pt x="374" y="1336"/>
                  </a:lnTo>
                  <a:lnTo>
                    <a:pt x="374" y="1409"/>
                  </a:lnTo>
                  <a:lnTo>
                    <a:pt x="374" y="1451"/>
                  </a:lnTo>
                  <a:lnTo>
                    <a:pt x="376" y="1491"/>
                  </a:lnTo>
                  <a:lnTo>
                    <a:pt x="380" y="1528"/>
                  </a:lnTo>
                  <a:lnTo>
                    <a:pt x="384" y="1564"/>
                  </a:lnTo>
                  <a:lnTo>
                    <a:pt x="389" y="1601"/>
                  </a:lnTo>
                  <a:lnTo>
                    <a:pt x="397" y="1633"/>
                  </a:lnTo>
                  <a:lnTo>
                    <a:pt x="405" y="1664"/>
                  </a:lnTo>
                  <a:lnTo>
                    <a:pt x="414" y="1695"/>
                  </a:lnTo>
                  <a:lnTo>
                    <a:pt x="424" y="1721"/>
                  </a:lnTo>
                  <a:lnTo>
                    <a:pt x="437" y="1748"/>
                  </a:lnTo>
                  <a:lnTo>
                    <a:pt x="449" y="1773"/>
                  </a:lnTo>
                  <a:lnTo>
                    <a:pt x="464" y="1796"/>
                  </a:lnTo>
                  <a:lnTo>
                    <a:pt x="480" y="1817"/>
                  </a:lnTo>
                  <a:lnTo>
                    <a:pt x="497" y="1839"/>
                  </a:lnTo>
                  <a:lnTo>
                    <a:pt x="514" y="1856"/>
                  </a:lnTo>
                  <a:lnTo>
                    <a:pt x="533" y="1873"/>
                  </a:lnTo>
                  <a:lnTo>
                    <a:pt x="552" y="1887"/>
                  </a:lnTo>
                  <a:lnTo>
                    <a:pt x="574" y="1902"/>
                  </a:lnTo>
                  <a:lnTo>
                    <a:pt x="599" y="1913"/>
                  </a:lnTo>
                  <a:lnTo>
                    <a:pt x="624" y="1927"/>
                  </a:lnTo>
                  <a:lnTo>
                    <a:pt x="650" y="1938"/>
                  </a:lnTo>
                  <a:lnTo>
                    <a:pt x="677" y="1948"/>
                  </a:lnTo>
                  <a:lnTo>
                    <a:pt x="708" y="1958"/>
                  </a:lnTo>
                  <a:lnTo>
                    <a:pt x="739" y="1965"/>
                  </a:lnTo>
                  <a:lnTo>
                    <a:pt x="771" y="1971"/>
                  </a:lnTo>
                  <a:lnTo>
                    <a:pt x="806" y="1979"/>
                  </a:lnTo>
                  <a:lnTo>
                    <a:pt x="842" y="1983"/>
                  </a:lnTo>
                  <a:lnTo>
                    <a:pt x="881" y="1988"/>
                  </a:lnTo>
                  <a:lnTo>
                    <a:pt x="919" y="1990"/>
                  </a:lnTo>
                  <a:lnTo>
                    <a:pt x="961" y="1994"/>
                  </a:lnTo>
                  <a:lnTo>
                    <a:pt x="1004" y="1994"/>
                  </a:lnTo>
                  <a:lnTo>
                    <a:pt x="1048" y="1996"/>
                  </a:lnTo>
                  <a:lnTo>
                    <a:pt x="1094" y="1994"/>
                  </a:lnTo>
                  <a:lnTo>
                    <a:pt x="1138" y="1992"/>
                  </a:lnTo>
                  <a:lnTo>
                    <a:pt x="1180" y="1990"/>
                  </a:lnTo>
                  <a:lnTo>
                    <a:pt x="1222" y="1986"/>
                  </a:lnTo>
                  <a:lnTo>
                    <a:pt x="1261" y="1981"/>
                  </a:lnTo>
                  <a:lnTo>
                    <a:pt x="1299" y="1975"/>
                  </a:lnTo>
                  <a:lnTo>
                    <a:pt x="1336" y="1969"/>
                  </a:lnTo>
                  <a:lnTo>
                    <a:pt x="1370" y="1961"/>
                  </a:lnTo>
                  <a:lnTo>
                    <a:pt x="1403" y="1952"/>
                  </a:lnTo>
                  <a:lnTo>
                    <a:pt x="1434" y="1942"/>
                  </a:lnTo>
                  <a:lnTo>
                    <a:pt x="1462" y="1931"/>
                  </a:lnTo>
                  <a:lnTo>
                    <a:pt x="1489" y="1917"/>
                  </a:lnTo>
                  <a:lnTo>
                    <a:pt x="1514" y="1904"/>
                  </a:lnTo>
                  <a:lnTo>
                    <a:pt x="1539" y="1890"/>
                  </a:lnTo>
                  <a:lnTo>
                    <a:pt x="1560" y="1875"/>
                  </a:lnTo>
                  <a:lnTo>
                    <a:pt x="1581" y="1860"/>
                  </a:lnTo>
                  <a:lnTo>
                    <a:pt x="1593" y="1850"/>
                  </a:lnTo>
                  <a:lnTo>
                    <a:pt x="1604" y="1842"/>
                  </a:lnTo>
                  <a:lnTo>
                    <a:pt x="1618" y="1831"/>
                  </a:lnTo>
                  <a:lnTo>
                    <a:pt x="1629" y="1819"/>
                  </a:lnTo>
                  <a:lnTo>
                    <a:pt x="1641" y="1806"/>
                  </a:lnTo>
                  <a:lnTo>
                    <a:pt x="1652" y="1792"/>
                  </a:lnTo>
                  <a:lnTo>
                    <a:pt x="1662" y="1777"/>
                  </a:lnTo>
                  <a:lnTo>
                    <a:pt x="1674" y="1760"/>
                  </a:lnTo>
                  <a:lnTo>
                    <a:pt x="1683" y="1741"/>
                  </a:lnTo>
                  <a:lnTo>
                    <a:pt x="1695" y="1721"/>
                  </a:lnTo>
                  <a:lnTo>
                    <a:pt x="1704" y="1700"/>
                  </a:lnTo>
                  <a:lnTo>
                    <a:pt x="1714" y="1679"/>
                  </a:lnTo>
                  <a:lnTo>
                    <a:pt x="1723" y="1654"/>
                  </a:lnTo>
                  <a:lnTo>
                    <a:pt x="1733" y="1629"/>
                  </a:lnTo>
                  <a:lnTo>
                    <a:pt x="1741" y="1604"/>
                  </a:lnTo>
                  <a:lnTo>
                    <a:pt x="1750" y="1576"/>
                  </a:lnTo>
                  <a:lnTo>
                    <a:pt x="1758" y="1547"/>
                  </a:lnTo>
                  <a:lnTo>
                    <a:pt x="1766" y="1518"/>
                  </a:lnTo>
                  <a:lnTo>
                    <a:pt x="1773" y="1485"/>
                  </a:lnTo>
                  <a:lnTo>
                    <a:pt x="1781" y="1453"/>
                  </a:lnTo>
                  <a:lnTo>
                    <a:pt x="1789" y="1418"/>
                  </a:lnTo>
                  <a:lnTo>
                    <a:pt x="1796" y="1384"/>
                  </a:lnTo>
                  <a:lnTo>
                    <a:pt x="1802" y="1345"/>
                  </a:lnTo>
                  <a:lnTo>
                    <a:pt x="1810" y="1307"/>
                  </a:lnTo>
                  <a:lnTo>
                    <a:pt x="1816" y="1268"/>
                  </a:lnTo>
                  <a:lnTo>
                    <a:pt x="1821" y="1226"/>
                  </a:lnTo>
                  <a:lnTo>
                    <a:pt x="1827" y="1184"/>
                  </a:lnTo>
                  <a:lnTo>
                    <a:pt x="1833" y="1142"/>
                  </a:lnTo>
                  <a:lnTo>
                    <a:pt x="1837" y="1096"/>
                  </a:lnTo>
                  <a:lnTo>
                    <a:pt x="1842" y="1050"/>
                  </a:lnTo>
                  <a:lnTo>
                    <a:pt x="1846" y="1002"/>
                  </a:lnTo>
                  <a:lnTo>
                    <a:pt x="1850" y="954"/>
                  </a:lnTo>
                  <a:lnTo>
                    <a:pt x="1850" y="942"/>
                  </a:lnTo>
                  <a:lnTo>
                    <a:pt x="1850" y="934"/>
                  </a:lnTo>
                  <a:lnTo>
                    <a:pt x="1850" y="925"/>
                  </a:lnTo>
                  <a:lnTo>
                    <a:pt x="1852" y="917"/>
                  </a:lnTo>
                  <a:lnTo>
                    <a:pt x="1852" y="909"/>
                  </a:lnTo>
                  <a:lnTo>
                    <a:pt x="1852" y="904"/>
                  </a:lnTo>
                  <a:lnTo>
                    <a:pt x="1854" y="898"/>
                  </a:lnTo>
                  <a:lnTo>
                    <a:pt x="1854" y="892"/>
                  </a:lnTo>
                  <a:lnTo>
                    <a:pt x="1856" y="886"/>
                  </a:lnTo>
                  <a:lnTo>
                    <a:pt x="1858" y="883"/>
                  </a:lnTo>
                  <a:lnTo>
                    <a:pt x="1860" y="879"/>
                  </a:lnTo>
                  <a:lnTo>
                    <a:pt x="1860" y="877"/>
                  </a:lnTo>
                  <a:lnTo>
                    <a:pt x="1862" y="875"/>
                  </a:lnTo>
                  <a:lnTo>
                    <a:pt x="1864" y="873"/>
                  </a:lnTo>
                  <a:lnTo>
                    <a:pt x="1866" y="871"/>
                  </a:lnTo>
                  <a:lnTo>
                    <a:pt x="1869" y="871"/>
                  </a:lnTo>
                  <a:lnTo>
                    <a:pt x="1873" y="871"/>
                  </a:lnTo>
                  <a:lnTo>
                    <a:pt x="1879" y="873"/>
                  </a:lnTo>
                  <a:lnTo>
                    <a:pt x="1885" y="877"/>
                  </a:lnTo>
                  <a:lnTo>
                    <a:pt x="1889" y="881"/>
                  </a:lnTo>
                  <a:lnTo>
                    <a:pt x="1894" y="885"/>
                  </a:lnTo>
                  <a:lnTo>
                    <a:pt x="1898" y="890"/>
                  </a:lnTo>
                  <a:lnTo>
                    <a:pt x="1902" y="898"/>
                  </a:lnTo>
                  <a:lnTo>
                    <a:pt x="1908" y="906"/>
                  </a:lnTo>
                  <a:lnTo>
                    <a:pt x="1912" y="915"/>
                  </a:lnTo>
                  <a:lnTo>
                    <a:pt x="1915" y="925"/>
                  </a:lnTo>
                  <a:lnTo>
                    <a:pt x="1919" y="936"/>
                  </a:lnTo>
                  <a:lnTo>
                    <a:pt x="1923" y="948"/>
                  </a:lnTo>
                  <a:lnTo>
                    <a:pt x="1925" y="961"/>
                  </a:lnTo>
                  <a:lnTo>
                    <a:pt x="1929" y="977"/>
                  </a:lnTo>
                  <a:lnTo>
                    <a:pt x="1933" y="992"/>
                  </a:lnTo>
                  <a:lnTo>
                    <a:pt x="1937" y="1007"/>
                  </a:lnTo>
                  <a:lnTo>
                    <a:pt x="1946" y="1057"/>
                  </a:lnTo>
                  <a:lnTo>
                    <a:pt x="1958" y="1105"/>
                  </a:lnTo>
                  <a:lnTo>
                    <a:pt x="1967" y="1151"/>
                  </a:lnTo>
                  <a:lnTo>
                    <a:pt x="1979" y="1197"/>
                  </a:lnTo>
                  <a:lnTo>
                    <a:pt x="1990" y="1242"/>
                  </a:lnTo>
                  <a:lnTo>
                    <a:pt x="2004" y="1286"/>
                  </a:lnTo>
                  <a:lnTo>
                    <a:pt x="2015" y="1328"/>
                  </a:lnTo>
                  <a:lnTo>
                    <a:pt x="2027" y="1368"/>
                  </a:lnTo>
                  <a:lnTo>
                    <a:pt x="2040" y="1409"/>
                  </a:lnTo>
                  <a:lnTo>
                    <a:pt x="2054" y="1445"/>
                  </a:lnTo>
                  <a:lnTo>
                    <a:pt x="2065" y="1483"/>
                  </a:lnTo>
                  <a:lnTo>
                    <a:pt x="2079" y="1518"/>
                  </a:lnTo>
                  <a:lnTo>
                    <a:pt x="2092" y="1553"/>
                  </a:lnTo>
                  <a:lnTo>
                    <a:pt x="2105" y="1585"/>
                  </a:lnTo>
                  <a:lnTo>
                    <a:pt x="2119" y="1618"/>
                  </a:lnTo>
                  <a:lnTo>
                    <a:pt x="2132" y="1649"/>
                  </a:lnTo>
                  <a:lnTo>
                    <a:pt x="2142" y="1664"/>
                  </a:lnTo>
                  <a:lnTo>
                    <a:pt x="2152" y="1679"/>
                  </a:lnTo>
                  <a:lnTo>
                    <a:pt x="2159" y="1695"/>
                  </a:lnTo>
                  <a:lnTo>
                    <a:pt x="2167" y="1710"/>
                  </a:lnTo>
                  <a:lnTo>
                    <a:pt x="2175" y="1725"/>
                  </a:lnTo>
                  <a:lnTo>
                    <a:pt x="2182" y="1739"/>
                  </a:lnTo>
                  <a:lnTo>
                    <a:pt x="2188" y="1752"/>
                  </a:lnTo>
                  <a:lnTo>
                    <a:pt x="2192" y="1766"/>
                  </a:lnTo>
                  <a:lnTo>
                    <a:pt x="2198" y="1777"/>
                  </a:lnTo>
                  <a:lnTo>
                    <a:pt x="2201" y="1791"/>
                  </a:lnTo>
                  <a:lnTo>
                    <a:pt x="2205" y="1802"/>
                  </a:lnTo>
                  <a:lnTo>
                    <a:pt x="2207" y="1812"/>
                  </a:lnTo>
                  <a:lnTo>
                    <a:pt x="2209" y="1823"/>
                  </a:lnTo>
                  <a:lnTo>
                    <a:pt x="2211" y="1833"/>
                  </a:lnTo>
                  <a:lnTo>
                    <a:pt x="2211" y="1842"/>
                  </a:lnTo>
                  <a:lnTo>
                    <a:pt x="2213" y="1852"/>
                  </a:lnTo>
                  <a:lnTo>
                    <a:pt x="2211" y="1873"/>
                  </a:lnTo>
                  <a:lnTo>
                    <a:pt x="2209" y="1896"/>
                  </a:lnTo>
                  <a:lnTo>
                    <a:pt x="2203" y="1917"/>
                  </a:lnTo>
                  <a:lnTo>
                    <a:pt x="2198" y="1938"/>
                  </a:lnTo>
                  <a:lnTo>
                    <a:pt x="2188" y="1959"/>
                  </a:lnTo>
                  <a:lnTo>
                    <a:pt x="2178" y="1983"/>
                  </a:lnTo>
                  <a:lnTo>
                    <a:pt x="2165" y="2004"/>
                  </a:lnTo>
                  <a:lnTo>
                    <a:pt x="2152" y="2025"/>
                  </a:lnTo>
                  <a:lnTo>
                    <a:pt x="2136" y="2046"/>
                  </a:lnTo>
                  <a:lnTo>
                    <a:pt x="2117" y="2069"/>
                  </a:lnTo>
                  <a:lnTo>
                    <a:pt x="2098" y="2090"/>
                  </a:lnTo>
                  <a:lnTo>
                    <a:pt x="2077" y="2111"/>
                  </a:lnTo>
                  <a:lnTo>
                    <a:pt x="2054" y="2134"/>
                  </a:lnTo>
                  <a:lnTo>
                    <a:pt x="2029" y="2155"/>
                  </a:lnTo>
                  <a:lnTo>
                    <a:pt x="2002" y="2178"/>
                  </a:lnTo>
                  <a:lnTo>
                    <a:pt x="1973" y="2199"/>
                  </a:lnTo>
                  <a:lnTo>
                    <a:pt x="1931" y="2226"/>
                  </a:lnTo>
                  <a:lnTo>
                    <a:pt x="1889" y="2253"/>
                  </a:lnTo>
                  <a:lnTo>
                    <a:pt x="1844" y="2276"/>
                  </a:lnTo>
                  <a:lnTo>
                    <a:pt x="1798" y="2299"/>
                  </a:lnTo>
                  <a:lnTo>
                    <a:pt x="1750" y="2318"/>
                  </a:lnTo>
                  <a:lnTo>
                    <a:pt x="1700" y="2338"/>
                  </a:lnTo>
                  <a:lnTo>
                    <a:pt x="1649" y="2353"/>
                  </a:lnTo>
                  <a:lnTo>
                    <a:pt x="1597" y="2368"/>
                  </a:lnTo>
                  <a:lnTo>
                    <a:pt x="1541" y="2382"/>
                  </a:lnTo>
                  <a:lnTo>
                    <a:pt x="1485" y="2393"/>
                  </a:lnTo>
                  <a:lnTo>
                    <a:pt x="1426" y="2403"/>
                  </a:lnTo>
                  <a:lnTo>
                    <a:pt x="1366" y="2411"/>
                  </a:lnTo>
                  <a:lnTo>
                    <a:pt x="1305" y="2416"/>
                  </a:lnTo>
                  <a:lnTo>
                    <a:pt x="1242" y="2420"/>
                  </a:lnTo>
                  <a:lnTo>
                    <a:pt x="1176" y="2424"/>
                  </a:lnTo>
                  <a:lnTo>
                    <a:pt x="1109" y="2424"/>
                  </a:lnTo>
                  <a:lnTo>
                    <a:pt x="1077" y="2424"/>
                  </a:lnTo>
                  <a:lnTo>
                    <a:pt x="1044" y="2424"/>
                  </a:lnTo>
                  <a:lnTo>
                    <a:pt x="1013" y="2422"/>
                  </a:lnTo>
                  <a:lnTo>
                    <a:pt x="982" y="2420"/>
                  </a:lnTo>
                  <a:lnTo>
                    <a:pt x="952" y="2418"/>
                  </a:lnTo>
                  <a:lnTo>
                    <a:pt x="921" y="2416"/>
                  </a:lnTo>
                  <a:lnTo>
                    <a:pt x="892" y="2414"/>
                  </a:lnTo>
                  <a:lnTo>
                    <a:pt x="863" y="2411"/>
                  </a:lnTo>
                  <a:lnTo>
                    <a:pt x="837" y="2407"/>
                  </a:lnTo>
                  <a:lnTo>
                    <a:pt x="808" y="2403"/>
                  </a:lnTo>
                  <a:lnTo>
                    <a:pt x="781" y="2397"/>
                  </a:lnTo>
                  <a:lnTo>
                    <a:pt x="754" y="2393"/>
                  </a:lnTo>
                  <a:lnTo>
                    <a:pt x="729" y="2388"/>
                  </a:lnTo>
                  <a:lnTo>
                    <a:pt x="704" y="2382"/>
                  </a:lnTo>
                  <a:lnTo>
                    <a:pt x="679" y="2376"/>
                  </a:lnTo>
                  <a:lnTo>
                    <a:pt x="654" y="2368"/>
                  </a:lnTo>
                  <a:lnTo>
                    <a:pt x="631" y="2361"/>
                  </a:lnTo>
                  <a:lnTo>
                    <a:pt x="608" y="2353"/>
                  </a:lnTo>
                  <a:lnTo>
                    <a:pt x="585" y="2345"/>
                  </a:lnTo>
                  <a:lnTo>
                    <a:pt x="564" y="2338"/>
                  </a:lnTo>
                  <a:lnTo>
                    <a:pt x="543" y="2328"/>
                  </a:lnTo>
                  <a:lnTo>
                    <a:pt x="522" y="2318"/>
                  </a:lnTo>
                  <a:lnTo>
                    <a:pt x="503" y="2309"/>
                  </a:lnTo>
                  <a:lnTo>
                    <a:pt x="481" y="2299"/>
                  </a:lnTo>
                  <a:lnTo>
                    <a:pt x="464" y="2288"/>
                  </a:lnTo>
                  <a:lnTo>
                    <a:pt x="445" y="2276"/>
                  </a:lnTo>
                  <a:lnTo>
                    <a:pt x="428" y="2265"/>
                  </a:lnTo>
                  <a:lnTo>
                    <a:pt x="410" y="2253"/>
                  </a:lnTo>
                  <a:lnTo>
                    <a:pt x="393" y="2240"/>
                  </a:lnTo>
                  <a:lnTo>
                    <a:pt x="378" y="2226"/>
                  </a:lnTo>
                  <a:lnTo>
                    <a:pt x="362" y="2213"/>
                  </a:lnTo>
                  <a:lnTo>
                    <a:pt x="349" y="2199"/>
                  </a:lnTo>
                  <a:lnTo>
                    <a:pt x="332" y="2182"/>
                  </a:lnTo>
                  <a:lnTo>
                    <a:pt x="316" y="2167"/>
                  </a:lnTo>
                  <a:lnTo>
                    <a:pt x="301" y="2148"/>
                  </a:lnTo>
                  <a:lnTo>
                    <a:pt x="286" y="2130"/>
                  </a:lnTo>
                  <a:lnTo>
                    <a:pt x="272" y="2111"/>
                  </a:lnTo>
                  <a:lnTo>
                    <a:pt x="259" y="2092"/>
                  </a:lnTo>
                  <a:lnTo>
                    <a:pt x="245" y="2073"/>
                  </a:lnTo>
                  <a:lnTo>
                    <a:pt x="232" y="2052"/>
                  </a:lnTo>
                  <a:lnTo>
                    <a:pt x="220" y="2031"/>
                  </a:lnTo>
                  <a:lnTo>
                    <a:pt x="209" y="2009"/>
                  </a:lnTo>
                  <a:lnTo>
                    <a:pt x="197" y="1986"/>
                  </a:lnTo>
                  <a:lnTo>
                    <a:pt x="186" y="1963"/>
                  </a:lnTo>
                  <a:lnTo>
                    <a:pt x="176" y="1940"/>
                  </a:lnTo>
                  <a:lnTo>
                    <a:pt x="167" y="1917"/>
                  </a:lnTo>
                  <a:lnTo>
                    <a:pt x="157" y="1892"/>
                  </a:lnTo>
                  <a:lnTo>
                    <a:pt x="147" y="1867"/>
                  </a:lnTo>
                  <a:lnTo>
                    <a:pt x="140" y="1842"/>
                  </a:lnTo>
                  <a:lnTo>
                    <a:pt x="132" y="1816"/>
                  </a:lnTo>
                  <a:lnTo>
                    <a:pt x="124" y="1789"/>
                  </a:lnTo>
                  <a:lnTo>
                    <a:pt x="119" y="1762"/>
                  </a:lnTo>
                  <a:lnTo>
                    <a:pt x="111" y="1733"/>
                  </a:lnTo>
                  <a:lnTo>
                    <a:pt x="105" y="1704"/>
                  </a:lnTo>
                  <a:lnTo>
                    <a:pt x="101" y="1675"/>
                  </a:lnTo>
                  <a:lnTo>
                    <a:pt x="96" y="1647"/>
                  </a:lnTo>
                  <a:lnTo>
                    <a:pt x="92" y="1616"/>
                  </a:lnTo>
                  <a:lnTo>
                    <a:pt x="88" y="1585"/>
                  </a:lnTo>
                  <a:lnTo>
                    <a:pt x="86" y="1554"/>
                  </a:lnTo>
                  <a:lnTo>
                    <a:pt x="84" y="1522"/>
                  </a:lnTo>
                  <a:lnTo>
                    <a:pt x="82" y="1489"/>
                  </a:lnTo>
                  <a:lnTo>
                    <a:pt x="80" y="1457"/>
                  </a:lnTo>
                  <a:lnTo>
                    <a:pt x="78" y="1424"/>
                  </a:lnTo>
                  <a:lnTo>
                    <a:pt x="78" y="1389"/>
                  </a:lnTo>
                  <a:lnTo>
                    <a:pt x="78" y="1362"/>
                  </a:lnTo>
                  <a:lnTo>
                    <a:pt x="78" y="1334"/>
                  </a:lnTo>
                  <a:lnTo>
                    <a:pt x="78" y="1305"/>
                  </a:lnTo>
                  <a:lnTo>
                    <a:pt x="78" y="1276"/>
                  </a:lnTo>
                  <a:lnTo>
                    <a:pt x="78" y="1245"/>
                  </a:lnTo>
                  <a:lnTo>
                    <a:pt x="80" y="1215"/>
                  </a:lnTo>
                  <a:lnTo>
                    <a:pt x="80" y="1184"/>
                  </a:lnTo>
                  <a:lnTo>
                    <a:pt x="80" y="1151"/>
                  </a:lnTo>
                  <a:lnTo>
                    <a:pt x="80" y="1119"/>
                  </a:lnTo>
                  <a:lnTo>
                    <a:pt x="80" y="1086"/>
                  </a:lnTo>
                  <a:lnTo>
                    <a:pt x="80" y="1052"/>
                  </a:lnTo>
                  <a:lnTo>
                    <a:pt x="82" y="1015"/>
                  </a:lnTo>
                  <a:lnTo>
                    <a:pt x="82" y="979"/>
                  </a:lnTo>
                  <a:lnTo>
                    <a:pt x="84" y="942"/>
                  </a:lnTo>
                  <a:lnTo>
                    <a:pt x="84" y="904"/>
                  </a:lnTo>
                  <a:lnTo>
                    <a:pt x="86" y="863"/>
                  </a:lnTo>
                  <a:lnTo>
                    <a:pt x="88" y="825"/>
                  </a:lnTo>
                  <a:lnTo>
                    <a:pt x="88" y="789"/>
                  </a:lnTo>
                  <a:lnTo>
                    <a:pt x="90" y="750"/>
                  </a:lnTo>
                  <a:lnTo>
                    <a:pt x="90" y="712"/>
                  </a:lnTo>
                  <a:lnTo>
                    <a:pt x="92" y="675"/>
                  </a:lnTo>
                  <a:lnTo>
                    <a:pt x="92" y="641"/>
                  </a:lnTo>
                  <a:lnTo>
                    <a:pt x="92" y="604"/>
                  </a:lnTo>
                  <a:lnTo>
                    <a:pt x="92" y="572"/>
                  </a:lnTo>
                  <a:lnTo>
                    <a:pt x="92" y="547"/>
                  </a:lnTo>
                  <a:lnTo>
                    <a:pt x="90" y="524"/>
                  </a:lnTo>
                  <a:lnTo>
                    <a:pt x="90" y="501"/>
                  </a:lnTo>
                  <a:lnTo>
                    <a:pt x="88" y="478"/>
                  </a:lnTo>
                  <a:lnTo>
                    <a:pt x="88" y="456"/>
                  </a:lnTo>
                  <a:lnTo>
                    <a:pt x="86" y="433"/>
                  </a:lnTo>
                  <a:lnTo>
                    <a:pt x="84" y="412"/>
                  </a:lnTo>
                  <a:lnTo>
                    <a:pt x="80" y="393"/>
                  </a:lnTo>
                  <a:lnTo>
                    <a:pt x="74" y="353"/>
                  </a:lnTo>
                  <a:lnTo>
                    <a:pt x="69" y="314"/>
                  </a:lnTo>
                  <a:lnTo>
                    <a:pt x="59" y="278"/>
                  </a:lnTo>
                  <a:lnTo>
                    <a:pt x="50" y="245"/>
                  </a:lnTo>
                  <a:lnTo>
                    <a:pt x="44" y="232"/>
                  </a:lnTo>
                  <a:lnTo>
                    <a:pt x="38" y="220"/>
                  </a:lnTo>
                  <a:lnTo>
                    <a:pt x="28" y="197"/>
                  </a:lnTo>
                  <a:lnTo>
                    <a:pt x="19" y="176"/>
                  </a:lnTo>
                  <a:lnTo>
                    <a:pt x="13" y="157"/>
                  </a:lnTo>
                  <a:lnTo>
                    <a:pt x="7" y="138"/>
                  </a:lnTo>
                  <a:lnTo>
                    <a:pt x="3" y="122"/>
                  </a:lnTo>
                  <a:lnTo>
                    <a:pt x="0" y="107"/>
                  </a:lnTo>
                  <a:lnTo>
                    <a:pt x="0" y="94"/>
                  </a:lnTo>
                  <a:lnTo>
                    <a:pt x="0" y="82"/>
                  </a:lnTo>
                  <a:lnTo>
                    <a:pt x="2" y="72"/>
                  </a:lnTo>
                  <a:lnTo>
                    <a:pt x="2" y="63"/>
                  </a:lnTo>
                  <a:lnTo>
                    <a:pt x="5" y="53"/>
                  </a:lnTo>
                  <a:lnTo>
                    <a:pt x="7" y="46"/>
                  </a:lnTo>
                  <a:lnTo>
                    <a:pt x="13" y="38"/>
                  </a:lnTo>
                  <a:lnTo>
                    <a:pt x="17" y="30"/>
                  </a:lnTo>
                  <a:lnTo>
                    <a:pt x="23" y="25"/>
                  </a:lnTo>
                  <a:lnTo>
                    <a:pt x="28" y="19"/>
                  </a:lnTo>
                  <a:lnTo>
                    <a:pt x="36" y="13"/>
                  </a:lnTo>
                  <a:lnTo>
                    <a:pt x="42" y="9"/>
                  </a:lnTo>
                  <a:lnTo>
                    <a:pt x="51" y="5"/>
                  </a:lnTo>
                  <a:lnTo>
                    <a:pt x="59" y="3"/>
                  </a:lnTo>
                  <a:lnTo>
                    <a:pt x="71" y="1"/>
                  </a:lnTo>
                  <a:lnTo>
                    <a:pt x="80" y="0"/>
                  </a:lnTo>
                  <a:lnTo>
                    <a:pt x="92" y="0"/>
                  </a:lnTo>
                  <a:lnTo>
                    <a:pt x="9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38400" y="1219200"/>
            <a:ext cx="531885" cy="1430369"/>
            <a:chOff x="766763" y="2043699"/>
            <a:chExt cx="531885" cy="1430369"/>
          </a:xfrm>
        </p:grpSpPr>
        <p:sp>
          <p:nvSpPr>
            <p:cNvPr id="2" name="Freeform 5"/>
            <p:cNvSpPr>
              <a:spLocks/>
            </p:cNvSpPr>
            <p:nvPr/>
          </p:nvSpPr>
          <p:spPr bwMode="auto">
            <a:xfrm>
              <a:off x="858317" y="2043699"/>
              <a:ext cx="440331" cy="790184"/>
            </a:xfrm>
            <a:custGeom>
              <a:avLst/>
              <a:gdLst/>
              <a:ahLst/>
              <a:cxnLst>
                <a:cxn ang="0">
                  <a:pos x="1016" y="12"/>
                </a:cxn>
                <a:cxn ang="0">
                  <a:pos x="1141" y="60"/>
                </a:cxn>
                <a:cxn ang="0">
                  <a:pos x="1281" y="142"/>
                </a:cxn>
                <a:cxn ang="0">
                  <a:pos x="1367" y="211"/>
                </a:cxn>
                <a:cxn ang="0">
                  <a:pos x="1411" y="279"/>
                </a:cxn>
                <a:cxn ang="0">
                  <a:pos x="1413" y="338"/>
                </a:cxn>
                <a:cxn ang="0">
                  <a:pos x="1388" y="396"/>
                </a:cxn>
                <a:cxn ang="0">
                  <a:pos x="1340" y="471"/>
                </a:cxn>
                <a:cxn ang="0">
                  <a:pos x="1150" y="695"/>
                </a:cxn>
                <a:cxn ang="0">
                  <a:pos x="987" y="908"/>
                </a:cxn>
                <a:cxn ang="0">
                  <a:pos x="908" y="1043"/>
                </a:cxn>
                <a:cxn ang="0">
                  <a:pos x="864" y="1171"/>
                </a:cxn>
                <a:cxn ang="0">
                  <a:pos x="860" y="1269"/>
                </a:cxn>
                <a:cxn ang="0">
                  <a:pos x="882" y="1344"/>
                </a:cxn>
                <a:cxn ang="0">
                  <a:pos x="974" y="1534"/>
                </a:cxn>
                <a:cxn ang="0">
                  <a:pos x="1100" y="1759"/>
                </a:cxn>
                <a:cxn ang="0">
                  <a:pos x="1200" y="1954"/>
                </a:cxn>
                <a:cxn ang="0">
                  <a:pos x="1273" y="2120"/>
                </a:cxn>
                <a:cxn ang="0">
                  <a:pos x="1315" y="2254"/>
                </a:cxn>
                <a:cxn ang="0">
                  <a:pos x="1331" y="2358"/>
                </a:cxn>
                <a:cxn ang="0">
                  <a:pos x="1315" y="2480"/>
                </a:cxn>
                <a:cxn ang="0">
                  <a:pos x="1271" y="2590"/>
                </a:cxn>
                <a:cxn ang="0">
                  <a:pos x="1198" y="2688"/>
                </a:cxn>
                <a:cxn ang="0">
                  <a:pos x="1122" y="2759"/>
                </a:cxn>
                <a:cxn ang="0">
                  <a:pos x="1047" y="2791"/>
                </a:cxn>
                <a:cxn ang="0">
                  <a:pos x="816" y="2344"/>
                </a:cxn>
                <a:cxn ang="0">
                  <a:pos x="876" y="2321"/>
                </a:cxn>
                <a:cxn ang="0">
                  <a:pos x="907" y="2254"/>
                </a:cxn>
                <a:cxn ang="0">
                  <a:pos x="910" y="2112"/>
                </a:cxn>
                <a:cxn ang="0">
                  <a:pos x="866" y="1857"/>
                </a:cxn>
                <a:cxn ang="0">
                  <a:pos x="768" y="1569"/>
                </a:cxn>
                <a:cxn ang="0">
                  <a:pos x="680" y="1402"/>
                </a:cxn>
                <a:cxn ang="0">
                  <a:pos x="640" y="1315"/>
                </a:cxn>
                <a:cxn ang="0">
                  <a:pos x="626" y="1240"/>
                </a:cxn>
                <a:cxn ang="0">
                  <a:pos x="630" y="1179"/>
                </a:cxn>
                <a:cxn ang="0">
                  <a:pos x="647" y="1094"/>
                </a:cxn>
                <a:cxn ang="0">
                  <a:pos x="672" y="987"/>
                </a:cxn>
                <a:cxn ang="0">
                  <a:pos x="709" y="858"/>
                </a:cxn>
                <a:cxn ang="0">
                  <a:pos x="755" y="705"/>
                </a:cxn>
                <a:cxn ang="0">
                  <a:pos x="805" y="555"/>
                </a:cxn>
                <a:cxn ang="0">
                  <a:pos x="812" y="461"/>
                </a:cxn>
                <a:cxn ang="0">
                  <a:pos x="784" y="430"/>
                </a:cxn>
                <a:cxn ang="0">
                  <a:pos x="686" y="440"/>
                </a:cxn>
                <a:cxn ang="0">
                  <a:pos x="511" y="478"/>
                </a:cxn>
                <a:cxn ang="0">
                  <a:pos x="342" y="507"/>
                </a:cxn>
                <a:cxn ang="0">
                  <a:pos x="238" y="519"/>
                </a:cxn>
                <a:cxn ang="0">
                  <a:pos x="110" y="503"/>
                </a:cxn>
                <a:cxn ang="0">
                  <a:pos x="22" y="459"/>
                </a:cxn>
                <a:cxn ang="0">
                  <a:pos x="0" y="403"/>
                </a:cxn>
                <a:cxn ang="0">
                  <a:pos x="22" y="375"/>
                </a:cxn>
                <a:cxn ang="0">
                  <a:pos x="73" y="346"/>
                </a:cxn>
                <a:cxn ang="0">
                  <a:pos x="252" y="294"/>
                </a:cxn>
                <a:cxn ang="0">
                  <a:pos x="511" y="200"/>
                </a:cxn>
                <a:cxn ang="0">
                  <a:pos x="743" y="89"/>
                </a:cxn>
                <a:cxn ang="0">
                  <a:pos x="832" y="31"/>
                </a:cxn>
                <a:cxn ang="0">
                  <a:pos x="889" y="6"/>
                </a:cxn>
                <a:cxn ang="0">
                  <a:pos x="931" y="0"/>
                </a:cxn>
              </a:cxnLst>
              <a:rect l="0" t="0" r="r" b="b"/>
              <a:pathLst>
                <a:path w="1415" h="2793">
                  <a:moveTo>
                    <a:pt x="931" y="0"/>
                  </a:moveTo>
                  <a:lnTo>
                    <a:pt x="947" y="0"/>
                  </a:lnTo>
                  <a:lnTo>
                    <a:pt x="964" y="2"/>
                  </a:lnTo>
                  <a:lnTo>
                    <a:pt x="979" y="4"/>
                  </a:lnTo>
                  <a:lnTo>
                    <a:pt x="997" y="8"/>
                  </a:lnTo>
                  <a:lnTo>
                    <a:pt x="1016" y="12"/>
                  </a:lnTo>
                  <a:lnTo>
                    <a:pt x="1035" y="18"/>
                  </a:lnTo>
                  <a:lnTo>
                    <a:pt x="1054" y="23"/>
                  </a:lnTo>
                  <a:lnTo>
                    <a:pt x="1074" y="31"/>
                  </a:lnTo>
                  <a:lnTo>
                    <a:pt x="1095" y="41"/>
                  </a:lnTo>
                  <a:lnTo>
                    <a:pt x="1118" y="50"/>
                  </a:lnTo>
                  <a:lnTo>
                    <a:pt x="1141" y="60"/>
                  </a:lnTo>
                  <a:lnTo>
                    <a:pt x="1164" y="71"/>
                  </a:lnTo>
                  <a:lnTo>
                    <a:pt x="1187" y="85"/>
                  </a:lnTo>
                  <a:lnTo>
                    <a:pt x="1212" y="98"/>
                  </a:lnTo>
                  <a:lnTo>
                    <a:pt x="1237" y="113"/>
                  </a:lnTo>
                  <a:lnTo>
                    <a:pt x="1264" y="131"/>
                  </a:lnTo>
                  <a:lnTo>
                    <a:pt x="1281" y="142"/>
                  </a:lnTo>
                  <a:lnTo>
                    <a:pt x="1298" y="154"/>
                  </a:lnTo>
                  <a:lnTo>
                    <a:pt x="1315" y="165"/>
                  </a:lnTo>
                  <a:lnTo>
                    <a:pt x="1331" y="177"/>
                  </a:lnTo>
                  <a:lnTo>
                    <a:pt x="1344" y="188"/>
                  </a:lnTo>
                  <a:lnTo>
                    <a:pt x="1356" y="200"/>
                  </a:lnTo>
                  <a:lnTo>
                    <a:pt x="1367" y="211"/>
                  </a:lnTo>
                  <a:lnTo>
                    <a:pt x="1379" y="223"/>
                  </a:lnTo>
                  <a:lnTo>
                    <a:pt x="1386" y="234"/>
                  </a:lnTo>
                  <a:lnTo>
                    <a:pt x="1394" y="246"/>
                  </a:lnTo>
                  <a:lnTo>
                    <a:pt x="1402" y="257"/>
                  </a:lnTo>
                  <a:lnTo>
                    <a:pt x="1406" y="267"/>
                  </a:lnTo>
                  <a:lnTo>
                    <a:pt x="1411" y="279"/>
                  </a:lnTo>
                  <a:lnTo>
                    <a:pt x="1413" y="290"/>
                  </a:lnTo>
                  <a:lnTo>
                    <a:pt x="1415" y="302"/>
                  </a:lnTo>
                  <a:lnTo>
                    <a:pt x="1415" y="313"/>
                  </a:lnTo>
                  <a:lnTo>
                    <a:pt x="1415" y="321"/>
                  </a:lnTo>
                  <a:lnTo>
                    <a:pt x="1415" y="330"/>
                  </a:lnTo>
                  <a:lnTo>
                    <a:pt x="1413" y="338"/>
                  </a:lnTo>
                  <a:lnTo>
                    <a:pt x="1409" y="348"/>
                  </a:lnTo>
                  <a:lnTo>
                    <a:pt x="1408" y="355"/>
                  </a:lnTo>
                  <a:lnTo>
                    <a:pt x="1404" y="365"/>
                  </a:lnTo>
                  <a:lnTo>
                    <a:pt x="1398" y="376"/>
                  </a:lnTo>
                  <a:lnTo>
                    <a:pt x="1394" y="386"/>
                  </a:lnTo>
                  <a:lnTo>
                    <a:pt x="1388" y="396"/>
                  </a:lnTo>
                  <a:lnTo>
                    <a:pt x="1381" y="407"/>
                  </a:lnTo>
                  <a:lnTo>
                    <a:pt x="1375" y="419"/>
                  </a:lnTo>
                  <a:lnTo>
                    <a:pt x="1367" y="432"/>
                  </a:lnTo>
                  <a:lnTo>
                    <a:pt x="1358" y="444"/>
                  </a:lnTo>
                  <a:lnTo>
                    <a:pt x="1350" y="457"/>
                  </a:lnTo>
                  <a:lnTo>
                    <a:pt x="1340" y="471"/>
                  </a:lnTo>
                  <a:lnTo>
                    <a:pt x="1331" y="484"/>
                  </a:lnTo>
                  <a:lnTo>
                    <a:pt x="1290" y="528"/>
                  </a:lnTo>
                  <a:lnTo>
                    <a:pt x="1254" y="572"/>
                  </a:lnTo>
                  <a:lnTo>
                    <a:pt x="1218" y="615"/>
                  </a:lnTo>
                  <a:lnTo>
                    <a:pt x="1183" y="655"/>
                  </a:lnTo>
                  <a:lnTo>
                    <a:pt x="1150" y="695"/>
                  </a:lnTo>
                  <a:lnTo>
                    <a:pt x="1120" y="734"/>
                  </a:lnTo>
                  <a:lnTo>
                    <a:pt x="1089" y="770"/>
                  </a:lnTo>
                  <a:lnTo>
                    <a:pt x="1062" y="806"/>
                  </a:lnTo>
                  <a:lnTo>
                    <a:pt x="1035" y="841"/>
                  </a:lnTo>
                  <a:lnTo>
                    <a:pt x="1010" y="876"/>
                  </a:lnTo>
                  <a:lnTo>
                    <a:pt x="987" y="908"/>
                  </a:lnTo>
                  <a:lnTo>
                    <a:pt x="966" y="941"/>
                  </a:lnTo>
                  <a:lnTo>
                    <a:pt x="947" y="970"/>
                  </a:lnTo>
                  <a:lnTo>
                    <a:pt x="930" y="1000"/>
                  </a:lnTo>
                  <a:lnTo>
                    <a:pt x="922" y="1014"/>
                  </a:lnTo>
                  <a:lnTo>
                    <a:pt x="914" y="1029"/>
                  </a:lnTo>
                  <a:lnTo>
                    <a:pt x="908" y="1043"/>
                  </a:lnTo>
                  <a:lnTo>
                    <a:pt x="901" y="1056"/>
                  </a:lnTo>
                  <a:lnTo>
                    <a:pt x="891" y="1079"/>
                  </a:lnTo>
                  <a:lnTo>
                    <a:pt x="882" y="1102"/>
                  </a:lnTo>
                  <a:lnTo>
                    <a:pt x="874" y="1125"/>
                  </a:lnTo>
                  <a:lnTo>
                    <a:pt x="868" y="1148"/>
                  </a:lnTo>
                  <a:lnTo>
                    <a:pt x="864" y="1171"/>
                  </a:lnTo>
                  <a:lnTo>
                    <a:pt x="860" y="1194"/>
                  </a:lnTo>
                  <a:lnTo>
                    <a:pt x="859" y="1217"/>
                  </a:lnTo>
                  <a:lnTo>
                    <a:pt x="859" y="1240"/>
                  </a:lnTo>
                  <a:lnTo>
                    <a:pt x="859" y="1250"/>
                  </a:lnTo>
                  <a:lnTo>
                    <a:pt x="859" y="1260"/>
                  </a:lnTo>
                  <a:lnTo>
                    <a:pt x="860" y="1269"/>
                  </a:lnTo>
                  <a:lnTo>
                    <a:pt x="862" y="1281"/>
                  </a:lnTo>
                  <a:lnTo>
                    <a:pt x="866" y="1292"/>
                  </a:lnTo>
                  <a:lnTo>
                    <a:pt x="868" y="1306"/>
                  </a:lnTo>
                  <a:lnTo>
                    <a:pt x="872" y="1317"/>
                  </a:lnTo>
                  <a:lnTo>
                    <a:pt x="876" y="1331"/>
                  </a:lnTo>
                  <a:lnTo>
                    <a:pt x="882" y="1344"/>
                  </a:lnTo>
                  <a:lnTo>
                    <a:pt x="885" y="1357"/>
                  </a:lnTo>
                  <a:lnTo>
                    <a:pt x="897" y="1388"/>
                  </a:lnTo>
                  <a:lnTo>
                    <a:pt x="910" y="1419"/>
                  </a:lnTo>
                  <a:lnTo>
                    <a:pt x="926" y="1451"/>
                  </a:lnTo>
                  <a:lnTo>
                    <a:pt x="951" y="1494"/>
                  </a:lnTo>
                  <a:lnTo>
                    <a:pt x="974" y="1534"/>
                  </a:lnTo>
                  <a:lnTo>
                    <a:pt x="997" y="1572"/>
                  </a:lnTo>
                  <a:lnTo>
                    <a:pt x="1020" y="1613"/>
                  </a:lnTo>
                  <a:lnTo>
                    <a:pt x="1041" y="1649"/>
                  </a:lnTo>
                  <a:lnTo>
                    <a:pt x="1062" y="1688"/>
                  </a:lnTo>
                  <a:lnTo>
                    <a:pt x="1081" y="1724"/>
                  </a:lnTo>
                  <a:lnTo>
                    <a:pt x="1100" y="1759"/>
                  </a:lnTo>
                  <a:lnTo>
                    <a:pt x="1120" y="1793"/>
                  </a:lnTo>
                  <a:lnTo>
                    <a:pt x="1137" y="1828"/>
                  </a:lnTo>
                  <a:lnTo>
                    <a:pt x="1154" y="1860"/>
                  </a:lnTo>
                  <a:lnTo>
                    <a:pt x="1170" y="1893"/>
                  </a:lnTo>
                  <a:lnTo>
                    <a:pt x="1187" y="1924"/>
                  </a:lnTo>
                  <a:lnTo>
                    <a:pt x="1200" y="1954"/>
                  </a:lnTo>
                  <a:lnTo>
                    <a:pt x="1214" y="1983"/>
                  </a:lnTo>
                  <a:lnTo>
                    <a:pt x="1227" y="2012"/>
                  </a:lnTo>
                  <a:lnTo>
                    <a:pt x="1241" y="2041"/>
                  </a:lnTo>
                  <a:lnTo>
                    <a:pt x="1252" y="2068"/>
                  </a:lnTo>
                  <a:lnTo>
                    <a:pt x="1262" y="2095"/>
                  </a:lnTo>
                  <a:lnTo>
                    <a:pt x="1273" y="2120"/>
                  </a:lnTo>
                  <a:lnTo>
                    <a:pt x="1281" y="2144"/>
                  </a:lnTo>
                  <a:lnTo>
                    <a:pt x="1290" y="2168"/>
                  </a:lnTo>
                  <a:lnTo>
                    <a:pt x="1298" y="2191"/>
                  </a:lnTo>
                  <a:lnTo>
                    <a:pt x="1304" y="2212"/>
                  </a:lnTo>
                  <a:lnTo>
                    <a:pt x="1310" y="2233"/>
                  </a:lnTo>
                  <a:lnTo>
                    <a:pt x="1315" y="2254"/>
                  </a:lnTo>
                  <a:lnTo>
                    <a:pt x="1319" y="2273"/>
                  </a:lnTo>
                  <a:lnTo>
                    <a:pt x="1323" y="2292"/>
                  </a:lnTo>
                  <a:lnTo>
                    <a:pt x="1327" y="2310"/>
                  </a:lnTo>
                  <a:lnTo>
                    <a:pt x="1329" y="2327"/>
                  </a:lnTo>
                  <a:lnTo>
                    <a:pt x="1331" y="2342"/>
                  </a:lnTo>
                  <a:lnTo>
                    <a:pt x="1331" y="2358"/>
                  </a:lnTo>
                  <a:lnTo>
                    <a:pt x="1331" y="2379"/>
                  </a:lnTo>
                  <a:lnTo>
                    <a:pt x="1329" y="2400"/>
                  </a:lnTo>
                  <a:lnTo>
                    <a:pt x="1327" y="2421"/>
                  </a:lnTo>
                  <a:lnTo>
                    <a:pt x="1323" y="2440"/>
                  </a:lnTo>
                  <a:lnTo>
                    <a:pt x="1319" y="2461"/>
                  </a:lnTo>
                  <a:lnTo>
                    <a:pt x="1315" y="2480"/>
                  </a:lnTo>
                  <a:lnTo>
                    <a:pt x="1310" y="2498"/>
                  </a:lnTo>
                  <a:lnTo>
                    <a:pt x="1304" y="2517"/>
                  </a:lnTo>
                  <a:lnTo>
                    <a:pt x="1296" y="2536"/>
                  </a:lnTo>
                  <a:lnTo>
                    <a:pt x="1289" y="2553"/>
                  </a:lnTo>
                  <a:lnTo>
                    <a:pt x="1279" y="2571"/>
                  </a:lnTo>
                  <a:lnTo>
                    <a:pt x="1271" y="2590"/>
                  </a:lnTo>
                  <a:lnTo>
                    <a:pt x="1260" y="2607"/>
                  </a:lnTo>
                  <a:lnTo>
                    <a:pt x="1250" y="2622"/>
                  </a:lnTo>
                  <a:lnTo>
                    <a:pt x="1239" y="2640"/>
                  </a:lnTo>
                  <a:lnTo>
                    <a:pt x="1227" y="2657"/>
                  </a:lnTo>
                  <a:lnTo>
                    <a:pt x="1212" y="2672"/>
                  </a:lnTo>
                  <a:lnTo>
                    <a:pt x="1198" y="2688"/>
                  </a:lnTo>
                  <a:lnTo>
                    <a:pt x="1185" y="2703"/>
                  </a:lnTo>
                  <a:lnTo>
                    <a:pt x="1173" y="2717"/>
                  </a:lnTo>
                  <a:lnTo>
                    <a:pt x="1160" y="2728"/>
                  </a:lnTo>
                  <a:lnTo>
                    <a:pt x="1146" y="2740"/>
                  </a:lnTo>
                  <a:lnTo>
                    <a:pt x="1133" y="2749"/>
                  </a:lnTo>
                  <a:lnTo>
                    <a:pt x="1122" y="2759"/>
                  </a:lnTo>
                  <a:lnTo>
                    <a:pt x="1108" y="2766"/>
                  </a:lnTo>
                  <a:lnTo>
                    <a:pt x="1095" y="2774"/>
                  </a:lnTo>
                  <a:lnTo>
                    <a:pt x="1083" y="2780"/>
                  </a:lnTo>
                  <a:lnTo>
                    <a:pt x="1072" y="2784"/>
                  </a:lnTo>
                  <a:lnTo>
                    <a:pt x="1058" y="2788"/>
                  </a:lnTo>
                  <a:lnTo>
                    <a:pt x="1047" y="2791"/>
                  </a:lnTo>
                  <a:lnTo>
                    <a:pt x="1035" y="2793"/>
                  </a:lnTo>
                  <a:lnTo>
                    <a:pt x="1024" y="2793"/>
                  </a:lnTo>
                  <a:lnTo>
                    <a:pt x="972" y="2680"/>
                  </a:lnTo>
                  <a:lnTo>
                    <a:pt x="920" y="2569"/>
                  </a:lnTo>
                  <a:lnTo>
                    <a:pt x="866" y="2455"/>
                  </a:lnTo>
                  <a:lnTo>
                    <a:pt x="816" y="2344"/>
                  </a:lnTo>
                  <a:lnTo>
                    <a:pt x="828" y="2342"/>
                  </a:lnTo>
                  <a:lnTo>
                    <a:pt x="839" y="2340"/>
                  </a:lnTo>
                  <a:lnTo>
                    <a:pt x="849" y="2338"/>
                  </a:lnTo>
                  <a:lnTo>
                    <a:pt x="859" y="2335"/>
                  </a:lnTo>
                  <a:lnTo>
                    <a:pt x="868" y="2329"/>
                  </a:lnTo>
                  <a:lnTo>
                    <a:pt x="876" y="2321"/>
                  </a:lnTo>
                  <a:lnTo>
                    <a:pt x="883" y="2313"/>
                  </a:lnTo>
                  <a:lnTo>
                    <a:pt x="889" y="2304"/>
                  </a:lnTo>
                  <a:lnTo>
                    <a:pt x="895" y="2294"/>
                  </a:lnTo>
                  <a:lnTo>
                    <a:pt x="901" y="2281"/>
                  </a:lnTo>
                  <a:lnTo>
                    <a:pt x="905" y="2269"/>
                  </a:lnTo>
                  <a:lnTo>
                    <a:pt x="907" y="2254"/>
                  </a:lnTo>
                  <a:lnTo>
                    <a:pt x="910" y="2240"/>
                  </a:lnTo>
                  <a:lnTo>
                    <a:pt x="912" y="2223"/>
                  </a:lnTo>
                  <a:lnTo>
                    <a:pt x="912" y="2206"/>
                  </a:lnTo>
                  <a:lnTo>
                    <a:pt x="914" y="2187"/>
                  </a:lnTo>
                  <a:lnTo>
                    <a:pt x="912" y="2150"/>
                  </a:lnTo>
                  <a:lnTo>
                    <a:pt x="910" y="2112"/>
                  </a:lnTo>
                  <a:lnTo>
                    <a:pt x="907" y="2072"/>
                  </a:lnTo>
                  <a:lnTo>
                    <a:pt x="901" y="2031"/>
                  </a:lnTo>
                  <a:lnTo>
                    <a:pt x="895" y="1989"/>
                  </a:lnTo>
                  <a:lnTo>
                    <a:pt x="887" y="1945"/>
                  </a:lnTo>
                  <a:lnTo>
                    <a:pt x="878" y="1903"/>
                  </a:lnTo>
                  <a:lnTo>
                    <a:pt x="866" y="1857"/>
                  </a:lnTo>
                  <a:lnTo>
                    <a:pt x="853" y="1810"/>
                  </a:lnTo>
                  <a:lnTo>
                    <a:pt x="839" y="1764"/>
                  </a:lnTo>
                  <a:lnTo>
                    <a:pt x="824" y="1716"/>
                  </a:lnTo>
                  <a:lnTo>
                    <a:pt x="807" y="1668"/>
                  </a:lnTo>
                  <a:lnTo>
                    <a:pt x="788" y="1618"/>
                  </a:lnTo>
                  <a:lnTo>
                    <a:pt x="768" y="1569"/>
                  </a:lnTo>
                  <a:lnTo>
                    <a:pt x="747" y="1517"/>
                  </a:lnTo>
                  <a:lnTo>
                    <a:pt x="724" y="1465"/>
                  </a:lnTo>
                  <a:lnTo>
                    <a:pt x="711" y="1448"/>
                  </a:lnTo>
                  <a:lnTo>
                    <a:pt x="699" y="1432"/>
                  </a:lnTo>
                  <a:lnTo>
                    <a:pt x="690" y="1417"/>
                  </a:lnTo>
                  <a:lnTo>
                    <a:pt x="680" y="1402"/>
                  </a:lnTo>
                  <a:lnTo>
                    <a:pt x="670" y="1386"/>
                  </a:lnTo>
                  <a:lnTo>
                    <a:pt x="663" y="1371"/>
                  </a:lnTo>
                  <a:lnTo>
                    <a:pt x="655" y="1355"/>
                  </a:lnTo>
                  <a:lnTo>
                    <a:pt x="649" y="1342"/>
                  </a:lnTo>
                  <a:lnTo>
                    <a:pt x="644" y="1329"/>
                  </a:lnTo>
                  <a:lnTo>
                    <a:pt x="640" y="1315"/>
                  </a:lnTo>
                  <a:lnTo>
                    <a:pt x="634" y="1302"/>
                  </a:lnTo>
                  <a:lnTo>
                    <a:pt x="632" y="1288"/>
                  </a:lnTo>
                  <a:lnTo>
                    <a:pt x="628" y="1277"/>
                  </a:lnTo>
                  <a:lnTo>
                    <a:pt x="626" y="1263"/>
                  </a:lnTo>
                  <a:lnTo>
                    <a:pt x="626" y="1252"/>
                  </a:lnTo>
                  <a:lnTo>
                    <a:pt x="626" y="1240"/>
                  </a:lnTo>
                  <a:lnTo>
                    <a:pt x="626" y="1233"/>
                  </a:lnTo>
                  <a:lnTo>
                    <a:pt x="626" y="1223"/>
                  </a:lnTo>
                  <a:lnTo>
                    <a:pt x="626" y="1213"/>
                  </a:lnTo>
                  <a:lnTo>
                    <a:pt x="628" y="1202"/>
                  </a:lnTo>
                  <a:lnTo>
                    <a:pt x="628" y="1190"/>
                  </a:lnTo>
                  <a:lnTo>
                    <a:pt x="630" y="1179"/>
                  </a:lnTo>
                  <a:lnTo>
                    <a:pt x="632" y="1167"/>
                  </a:lnTo>
                  <a:lnTo>
                    <a:pt x="634" y="1154"/>
                  </a:lnTo>
                  <a:lnTo>
                    <a:pt x="638" y="1141"/>
                  </a:lnTo>
                  <a:lnTo>
                    <a:pt x="640" y="1125"/>
                  </a:lnTo>
                  <a:lnTo>
                    <a:pt x="644" y="1110"/>
                  </a:lnTo>
                  <a:lnTo>
                    <a:pt x="647" y="1094"/>
                  </a:lnTo>
                  <a:lnTo>
                    <a:pt x="649" y="1079"/>
                  </a:lnTo>
                  <a:lnTo>
                    <a:pt x="653" y="1062"/>
                  </a:lnTo>
                  <a:lnTo>
                    <a:pt x="659" y="1045"/>
                  </a:lnTo>
                  <a:lnTo>
                    <a:pt x="663" y="1025"/>
                  </a:lnTo>
                  <a:lnTo>
                    <a:pt x="668" y="1006"/>
                  </a:lnTo>
                  <a:lnTo>
                    <a:pt x="672" y="987"/>
                  </a:lnTo>
                  <a:lnTo>
                    <a:pt x="678" y="968"/>
                  </a:lnTo>
                  <a:lnTo>
                    <a:pt x="684" y="947"/>
                  </a:lnTo>
                  <a:lnTo>
                    <a:pt x="690" y="926"/>
                  </a:lnTo>
                  <a:lnTo>
                    <a:pt x="695" y="902"/>
                  </a:lnTo>
                  <a:lnTo>
                    <a:pt x="701" y="881"/>
                  </a:lnTo>
                  <a:lnTo>
                    <a:pt x="709" y="858"/>
                  </a:lnTo>
                  <a:lnTo>
                    <a:pt x="716" y="833"/>
                  </a:lnTo>
                  <a:lnTo>
                    <a:pt x="722" y="808"/>
                  </a:lnTo>
                  <a:lnTo>
                    <a:pt x="730" y="783"/>
                  </a:lnTo>
                  <a:lnTo>
                    <a:pt x="738" y="758"/>
                  </a:lnTo>
                  <a:lnTo>
                    <a:pt x="747" y="732"/>
                  </a:lnTo>
                  <a:lnTo>
                    <a:pt x="755" y="705"/>
                  </a:lnTo>
                  <a:lnTo>
                    <a:pt x="763" y="676"/>
                  </a:lnTo>
                  <a:lnTo>
                    <a:pt x="772" y="647"/>
                  </a:lnTo>
                  <a:lnTo>
                    <a:pt x="784" y="622"/>
                  </a:lnTo>
                  <a:lnTo>
                    <a:pt x="791" y="599"/>
                  </a:lnTo>
                  <a:lnTo>
                    <a:pt x="799" y="576"/>
                  </a:lnTo>
                  <a:lnTo>
                    <a:pt x="805" y="555"/>
                  </a:lnTo>
                  <a:lnTo>
                    <a:pt x="811" y="536"/>
                  </a:lnTo>
                  <a:lnTo>
                    <a:pt x="812" y="517"/>
                  </a:lnTo>
                  <a:lnTo>
                    <a:pt x="814" y="499"/>
                  </a:lnTo>
                  <a:lnTo>
                    <a:pt x="816" y="484"/>
                  </a:lnTo>
                  <a:lnTo>
                    <a:pt x="814" y="472"/>
                  </a:lnTo>
                  <a:lnTo>
                    <a:pt x="812" y="461"/>
                  </a:lnTo>
                  <a:lnTo>
                    <a:pt x="811" y="451"/>
                  </a:lnTo>
                  <a:lnTo>
                    <a:pt x="807" y="444"/>
                  </a:lnTo>
                  <a:lnTo>
                    <a:pt x="801" y="438"/>
                  </a:lnTo>
                  <a:lnTo>
                    <a:pt x="795" y="432"/>
                  </a:lnTo>
                  <a:lnTo>
                    <a:pt x="788" y="430"/>
                  </a:lnTo>
                  <a:lnTo>
                    <a:pt x="784" y="430"/>
                  </a:lnTo>
                  <a:lnTo>
                    <a:pt x="778" y="430"/>
                  </a:lnTo>
                  <a:lnTo>
                    <a:pt x="763" y="430"/>
                  </a:lnTo>
                  <a:lnTo>
                    <a:pt x="743" y="430"/>
                  </a:lnTo>
                  <a:lnTo>
                    <a:pt x="726" y="432"/>
                  </a:lnTo>
                  <a:lnTo>
                    <a:pt x="705" y="436"/>
                  </a:lnTo>
                  <a:lnTo>
                    <a:pt x="686" y="440"/>
                  </a:lnTo>
                  <a:lnTo>
                    <a:pt x="665" y="444"/>
                  </a:lnTo>
                  <a:lnTo>
                    <a:pt x="642" y="449"/>
                  </a:lnTo>
                  <a:lnTo>
                    <a:pt x="619" y="457"/>
                  </a:lnTo>
                  <a:lnTo>
                    <a:pt x="580" y="465"/>
                  </a:lnTo>
                  <a:lnTo>
                    <a:pt x="546" y="471"/>
                  </a:lnTo>
                  <a:lnTo>
                    <a:pt x="511" y="478"/>
                  </a:lnTo>
                  <a:lnTo>
                    <a:pt x="478" y="484"/>
                  </a:lnTo>
                  <a:lnTo>
                    <a:pt x="448" y="490"/>
                  </a:lnTo>
                  <a:lnTo>
                    <a:pt x="419" y="494"/>
                  </a:lnTo>
                  <a:lnTo>
                    <a:pt x="390" y="499"/>
                  </a:lnTo>
                  <a:lnTo>
                    <a:pt x="365" y="503"/>
                  </a:lnTo>
                  <a:lnTo>
                    <a:pt x="342" y="507"/>
                  </a:lnTo>
                  <a:lnTo>
                    <a:pt x="321" y="509"/>
                  </a:lnTo>
                  <a:lnTo>
                    <a:pt x="300" y="513"/>
                  </a:lnTo>
                  <a:lnTo>
                    <a:pt x="283" y="515"/>
                  </a:lnTo>
                  <a:lnTo>
                    <a:pt x="265" y="517"/>
                  </a:lnTo>
                  <a:lnTo>
                    <a:pt x="252" y="517"/>
                  </a:lnTo>
                  <a:lnTo>
                    <a:pt x="238" y="519"/>
                  </a:lnTo>
                  <a:lnTo>
                    <a:pt x="227" y="519"/>
                  </a:lnTo>
                  <a:lnTo>
                    <a:pt x="200" y="517"/>
                  </a:lnTo>
                  <a:lnTo>
                    <a:pt x="175" y="517"/>
                  </a:lnTo>
                  <a:lnTo>
                    <a:pt x="152" y="513"/>
                  </a:lnTo>
                  <a:lnTo>
                    <a:pt x="129" y="509"/>
                  </a:lnTo>
                  <a:lnTo>
                    <a:pt x="110" y="503"/>
                  </a:lnTo>
                  <a:lnTo>
                    <a:pt x="91" y="497"/>
                  </a:lnTo>
                  <a:lnTo>
                    <a:pt x="71" y="492"/>
                  </a:lnTo>
                  <a:lnTo>
                    <a:pt x="56" y="484"/>
                  </a:lnTo>
                  <a:lnTo>
                    <a:pt x="43" y="476"/>
                  </a:lnTo>
                  <a:lnTo>
                    <a:pt x="31" y="467"/>
                  </a:lnTo>
                  <a:lnTo>
                    <a:pt x="22" y="459"/>
                  </a:lnTo>
                  <a:lnTo>
                    <a:pt x="14" y="449"/>
                  </a:lnTo>
                  <a:lnTo>
                    <a:pt x="8" y="440"/>
                  </a:lnTo>
                  <a:lnTo>
                    <a:pt x="4" y="430"/>
                  </a:lnTo>
                  <a:lnTo>
                    <a:pt x="0" y="419"/>
                  </a:lnTo>
                  <a:lnTo>
                    <a:pt x="0" y="409"/>
                  </a:lnTo>
                  <a:lnTo>
                    <a:pt x="0" y="403"/>
                  </a:lnTo>
                  <a:lnTo>
                    <a:pt x="2" y="400"/>
                  </a:lnTo>
                  <a:lnTo>
                    <a:pt x="4" y="394"/>
                  </a:lnTo>
                  <a:lnTo>
                    <a:pt x="6" y="388"/>
                  </a:lnTo>
                  <a:lnTo>
                    <a:pt x="10" y="384"/>
                  </a:lnTo>
                  <a:lnTo>
                    <a:pt x="16" y="378"/>
                  </a:lnTo>
                  <a:lnTo>
                    <a:pt x="22" y="375"/>
                  </a:lnTo>
                  <a:lnTo>
                    <a:pt x="27" y="369"/>
                  </a:lnTo>
                  <a:lnTo>
                    <a:pt x="35" y="365"/>
                  </a:lnTo>
                  <a:lnTo>
                    <a:pt x="43" y="359"/>
                  </a:lnTo>
                  <a:lnTo>
                    <a:pt x="52" y="355"/>
                  </a:lnTo>
                  <a:lnTo>
                    <a:pt x="62" y="352"/>
                  </a:lnTo>
                  <a:lnTo>
                    <a:pt x="73" y="346"/>
                  </a:lnTo>
                  <a:lnTo>
                    <a:pt x="85" y="342"/>
                  </a:lnTo>
                  <a:lnTo>
                    <a:pt x="96" y="338"/>
                  </a:lnTo>
                  <a:lnTo>
                    <a:pt x="110" y="334"/>
                  </a:lnTo>
                  <a:lnTo>
                    <a:pt x="158" y="321"/>
                  </a:lnTo>
                  <a:lnTo>
                    <a:pt x="206" y="307"/>
                  </a:lnTo>
                  <a:lnTo>
                    <a:pt x="252" y="294"/>
                  </a:lnTo>
                  <a:lnTo>
                    <a:pt x="296" y="279"/>
                  </a:lnTo>
                  <a:lnTo>
                    <a:pt x="342" y="263"/>
                  </a:lnTo>
                  <a:lnTo>
                    <a:pt x="384" y="248"/>
                  </a:lnTo>
                  <a:lnTo>
                    <a:pt x="429" y="233"/>
                  </a:lnTo>
                  <a:lnTo>
                    <a:pt x="471" y="217"/>
                  </a:lnTo>
                  <a:lnTo>
                    <a:pt x="511" y="200"/>
                  </a:lnTo>
                  <a:lnTo>
                    <a:pt x="551" y="183"/>
                  </a:lnTo>
                  <a:lnTo>
                    <a:pt x="592" y="165"/>
                  </a:lnTo>
                  <a:lnTo>
                    <a:pt x="630" y="146"/>
                  </a:lnTo>
                  <a:lnTo>
                    <a:pt x="668" y="129"/>
                  </a:lnTo>
                  <a:lnTo>
                    <a:pt x="707" y="110"/>
                  </a:lnTo>
                  <a:lnTo>
                    <a:pt x="743" y="89"/>
                  </a:lnTo>
                  <a:lnTo>
                    <a:pt x="778" y="69"/>
                  </a:lnTo>
                  <a:lnTo>
                    <a:pt x="789" y="60"/>
                  </a:lnTo>
                  <a:lnTo>
                    <a:pt x="801" y="52"/>
                  </a:lnTo>
                  <a:lnTo>
                    <a:pt x="812" y="44"/>
                  </a:lnTo>
                  <a:lnTo>
                    <a:pt x="822" y="37"/>
                  </a:lnTo>
                  <a:lnTo>
                    <a:pt x="832" y="31"/>
                  </a:lnTo>
                  <a:lnTo>
                    <a:pt x="843" y="25"/>
                  </a:lnTo>
                  <a:lnTo>
                    <a:pt x="853" y="21"/>
                  </a:lnTo>
                  <a:lnTo>
                    <a:pt x="862" y="16"/>
                  </a:lnTo>
                  <a:lnTo>
                    <a:pt x="872" y="12"/>
                  </a:lnTo>
                  <a:lnTo>
                    <a:pt x="880" y="10"/>
                  </a:lnTo>
                  <a:lnTo>
                    <a:pt x="889" y="6"/>
                  </a:lnTo>
                  <a:lnTo>
                    <a:pt x="899" y="4"/>
                  </a:lnTo>
                  <a:lnTo>
                    <a:pt x="907" y="2"/>
                  </a:lnTo>
                  <a:lnTo>
                    <a:pt x="916" y="2"/>
                  </a:lnTo>
                  <a:lnTo>
                    <a:pt x="924" y="0"/>
                  </a:lnTo>
                  <a:lnTo>
                    <a:pt x="931" y="0"/>
                  </a:lnTo>
                  <a:lnTo>
                    <a:pt x="93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970423" y="2679921"/>
              <a:ext cx="208020" cy="153961"/>
            </a:xfrm>
            <a:custGeom>
              <a:avLst/>
              <a:gdLst/>
              <a:ahLst/>
              <a:cxnLst>
                <a:cxn ang="0">
                  <a:pos x="455" y="96"/>
                </a:cxn>
                <a:cxn ang="0">
                  <a:pos x="507" y="207"/>
                </a:cxn>
                <a:cxn ang="0">
                  <a:pos x="561" y="321"/>
                </a:cxn>
                <a:cxn ang="0">
                  <a:pos x="615" y="432"/>
                </a:cxn>
                <a:cxn ang="0">
                  <a:pos x="668" y="545"/>
                </a:cxn>
                <a:cxn ang="0">
                  <a:pos x="663" y="545"/>
                </a:cxn>
                <a:cxn ang="0">
                  <a:pos x="657" y="543"/>
                </a:cxn>
                <a:cxn ang="0">
                  <a:pos x="649" y="541"/>
                </a:cxn>
                <a:cxn ang="0">
                  <a:pos x="642" y="540"/>
                </a:cxn>
                <a:cxn ang="0">
                  <a:pos x="634" y="536"/>
                </a:cxn>
                <a:cxn ang="0">
                  <a:pos x="624" y="532"/>
                </a:cxn>
                <a:cxn ang="0">
                  <a:pos x="615" y="526"/>
                </a:cxn>
                <a:cxn ang="0">
                  <a:pos x="605" y="520"/>
                </a:cxn>
                <a:cxn ang="0">
                  <a:pos x="595" y="515"/>
                </a:cxn>
                <a:cxn ang="0">
                  <a:pos x="584" y="507"/>
                </a:cxn>
                <a:cxn ang="0">
                  <a:pos x="572" y="499"/>
                </a:cxn>
                <a:cxn ang="0">
                  <a:pos x="561" y="492"/>
                </a:cxn>
                <a:cxn ang="0">
                  <a:pos x="549" y="482"/>
                </a:cxn>
                <a:cxn ang="0">
                  <a:pos x="536" y="472"/>
                </a:cxn>
                <a:cxn ang="0">
                  <a:pos x="522" y="461"/>
                </a:cxn>
                <a:cxn ang="0">
                  <a:pos x="509" y="451"/>
                </a:cxn>
                <a:cxn ang="0">
                  <a:pos x="476" y="419"/>
                </a:cxn>
                <a:cxn ang="0">
                  <a:pos x="442" y="388"/>
                </a:cxn>
                <a:cxn ang="0">
                  <a:pos x="407" y="357"/>
                </a:cxn>
                <a:cxn ang="0">
                  <a:pos x="375" y="328"/>
                </a:cxn>
                <a:cxn ang="0">
                  <a:pos x="342" y="300"/>
                </a:cxn>
                <a:cxn ang="0">
                  <a:pos x="309" y="273"/>
                </a:cxn>
                <a:cxn ang="0">
                  <a:pos x="277" y="246"/>
                </a:cxn>
                <a:cxn ang="0">
                  <a:pos x="244" y="221"/>
                </a:cxn>
                <a:cxn ang="0">
                  <a:pos x="212" y="196"/>
                </a:cxn>
                <a:cxn ang="0">
                  <a:pos x="181" y="173"/>
                </a:cxn>
                <a:cxn ang="0">
                  <a:pos x="150" y="150"/>
                </a:cxn>
                <a:cxn ang="0">
                  <a:pos x="119" y="127"/>
                </a:cxn>
                <a:cxn ang="0">
                  <a:pos x="89" y="106"/>
                </a:cxn>
                <a:cxn ang="0">
                  <a:pos x="60" y="87"/>
                </a:cxn>
                <a:cxn ang="0">
                  <a:pos x="29" y="67"/>
                </a:cxn>
                <a:cxn ang="0">
                  <a:pos x="0" y="48"/>
                </a:cxn>
                <a:cxn ang="0">
                  <a:pos x="0" y="42"/>
                </a:cxn>
                <a:cxn ang="0">
                  <a:pos x="2" y="37"/>
                </a:cxn>
                <a:cxn ang="0">
                  <a:pos x="2" y="27"/>
                </a:cxn>
                <a:cxn ang="0">
                  <a:pos x="6" y="17"/>
                </a:cxn>
                <a:cxn ang="0">
                  <a:pos x="10" y="12"/>
                </a:cxn>
                <a:cxn ang="0">
                  <a:pos x="14" y="6"/>
                </a:cxn>
                <a:cxn ang="0">
                  <a:pos x="20" y="4"/>
                </a:cxn>
                <a:cxn ang="0">
                  <a:pos x="25" y="2"/>
                </a:cxn>
                <a:cxn ang="0">
                  <a:pos x="31" y="0"/>
                </a:cxn>
                <a:cxn ang="0">
                  <a:pos x="137" y="25"/>
                </a:cxn>
                <a:cxn ang="0">
                  <a:pos x="242" y="48"/>
                </a:cxn>
                <a:cxn ang="0">
                  <a:pos x="348" y="71"/>
                </a:cxn>
                <a:cxn ang="0">
                  <a:pos x="455" y="96"/>
                </a:cxn>
                <a:cxn ang="0">
                  <a:pos x="455" y="96"/>
                </a:cxn>
              </a:cxnLst>
              <a:rect l="0" t="0" r="r" b="b"/>
              <a:pathLst>
                <a:path w="668" h="545">
                  <a:moveTo>
                    <a:pt x="455" y="96"/>
                  </a:moveTo>
                  <a:lnTo>
                    <a:pt x="507" y="207"/>
                  </a:lnTo>
                  <a:lnTo>
                    <a:pt x="561" y="321"/>
                  </a:lnTo>
                  <a:lnTo>
                    <a:pt x="615" y="432"/>
                  </a:lnTo>
                  <a:lnTo>
                    <a:pt x="668" y="545"/>
                  </a:lnTo>
                  <a:lnTo>
                    <a:pt x="663" y="545"/>
                  </a:lnTo>
                  <a:lnTo>
                    <a:pt x="657" y="543"/>
                  </a:lnTo>
                  <a:lnTo>
                    <a:pt x="649" y="541"/>
                  </a:lnTo>
                  <a:lnTo>
                    <a:pt x="642" y="540"/>
                  </a:lnTo>
                  <a:lnTo>
                    <a:pt x="634" y="536"/>
                  </a:lnTo>
                  <a:lnTo>
                    <a:pt x="624" y="532"/>
                  </a:lnTo>
                  <a:lnTo>
                    <a:pt x="615" y="526"/>
                  </a:lnTo>
                  <a:lnTo>
                    <a:pt x="605" y="520"/>
                  </a:lnTo>
                  <a:lnTo>
                    <a:pt x="595" y="515"/>
                  </a:lnTo>
                  <a:lnTo>
                    <a:pt x="584" y="507"/>
                  </a:lnTo>
                  <a:lnTo>
                    <a:pt x="572" y="499"/>
                  </a:lnTo>
                  <a:lnTo>
                    <a:pt x="561" y="492"/>
                  </a:lnTo>
                  <a:lnTo>
                    <a:pt x="549" y="482"/>
                  </a:lnTo>
                  <a:lnTo>
                    <a:pt x="536" y="472"/>
                  </a:lnTo>
                  <a:lnTo>
                    <a:pt x="522" y="461"/>
                  </a:lnTo>
                  <a:lnTo>
                    <a:pt x="509" y="451"/>
                  </a:lnTo>
                  <a:lnTo>
                    <a:pt x="476" y="419"/>
                  </a:lnTo>
                  <a:lnTo>
                    <a:pt x="442" y="388"/>
                  </a:lnTo>
                  <a:lnTo>
                    <a:pt x="407" y="357"/>
                  </a:lnTo>
                  <a:lnTo>
                    <a:pt x="375" y="328"/>
                  </a:lnTo>
                  <a:lnTo>
                    <a:pt x="342" y="300"/>
                  </a:lnTo>
                  <a:lnTo>
                    <a:pt x="309" y="273"/>
                  </a:lnTo>
                  <a:lnTo>
                    <a:pt x="277" y="246"/>
                  </a:lnTo>
                  <a:lnTo>
                    <a:pt x="244" y="221"/>
                  </a:lnTo>
                  <a:lnTo>
                    <a:pt x="212" y="196"/>
                  </a:lnTo>
                  <a:lnTo>
                    <a:pt x="181" y="173"/>
                  </a:lnTo>
                  <a:lnTo>
                    <a:pt x="150" y="150"/>
                  </a:lnTo>
                  <a:lnTo>
                    <a:pt x="119" y="127"/>
                  </a:lnTo>
                  <a:lnTo>
                    <a:pt x="89" y="106"/>
                  </a:lnTo>
                  <a:lnTo>
                    <a:pt x="60" y="87"/>
                  </a:lnTo>
                  <a:lnTo>
                    <a:pt x="29" y="67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2" y="37"/>
                  </a:lnTo>
                  <a:lnTo>
                    <a:pt x="2" y="27"/>
                  </a:lnTo>
                  <a:lnTo>
                    <a:pt x="6" y="17"/>
                  </a:lnTo>
                  <a:lnTo>
                    <a:pt x="10" y="12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137" y="25"/>
                  </a:lnTo>
                  <a:lnTo>
                    <a:pt x="242" y="48"/>
                  </a:lnTo>
                  <a:lnTo>
                    <a:pt x="348" y="71"/>
                  </a:lnTo>
                  <a:lnTo>
                    <a:pt x="455" y="96"/>
                  </a:lnTo>
                  <a:lnTo>
                    <a:pt x="455" y="96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766763" y="2124641"/>
              <a:ext cx="160063" cy="1349427"/>
            </a:xfrm>
            <a:custGeom>
              <a:avLst/>
              <a:gdLst/>
              <a:ahLst/>
              <a:cxnLst>
                <a:cxn ang="0">
                  <a:pos x="209" y="6"/>
                </a:cxn>
                <a:cxn ang="0">
                  <a:pos x="297" y="25"/>
                </a:cxn>
                <a:cxn ang="0">
                  <a:pos x="376" y="58"/>
                </a:cxn>
                <a:cxn ang="0">
                  <a:pos x="441" y="110"/>
                </a:cxn>
                <a:cxn ang="0">
                  <a:pos x="485" y="179"/>
                </a:cxn>
                <a:cxn ang="0">
                  <a:pos x="510" y="265"/>
                </a:cxn>
                <a:cxn ang="0">
                  <a:pos x="510" y="553"/>
                </a:cxn>
                <a:cxn ang="0">
                  <a:pos x="503" y="1089"/>
                </a:cxn>
                <a:cxn ang="0">
                  <a:pos x="495" y="1584"/>
                </a:cxn>
                <a:cxn ang="0">
                  <a:pos x="487" y="2043"/>
                </a:cxn>
                <a:cxn ang="0">
                  <a:pos x="478" y="2463"/>
                </a:cxn>
                <a:cxn ang="0">
                  <a:pos x="468" y="2847"/>
                </a:cxn>
                <a:cxn ang="0">
                  <a:pos x="459" y="3191"/>
                </a:cxn>
                <a:cxn ang="0">
                  <a:pos x="449" y="3496"/>
                </a:cxn>
                <a:cxn ang="0">
                  <a:pos x="437" y="3765"/>
                </a:cxn>
                <a:cxn ang="0">
                  <a:pos x="426" y="3993"/>
                </a:cxn>
                <a:cxn ang="0">
                  <a:pos x="414" y="4185"/>
                </a:cxn>
                <a:cxn ang="0">
                  <a:pos x="403" y="4339"/>
                </a:cxn>
                <a:cxn ang="0">
                  <a:pos x="389" y="4454"/>
                </a:cxn>
                <a:cxn ang="0">
                  <a:pos x="378" y="4538"/>
                </a:cxn>
                <a:cxn ang="0">
                  <a:pos x="364" y="4611"/>
                </a:cxn>
                <a:cxn ang="0">
                  <a:pos x="349" y="4669"/>
                </a:cxn>
                <a:cxn ang="0">
                  <a:pos x="332" y="4715"/>
                </a:cxn>
                <a:cxn ang="0">
                  <a:pos x="311" y="4748"/>
                </a:cxn>
                <a:cxn ang="0">
                  <a:pos x="288" y="4765"/>
                </a:cxn>
                <a:cxn ang="0">
                  <a:pos x="259" y="4769"/>
                </a:cxn>
                <a:cxn ang="0">
                  <a:pos x="207" y="4748"/>
                </a:cxn>
                <a:cxn ang="0">
                  <a:pos x="155" y="4694"/>
                </a:cxn>
                <a:cxn ang="0">
                  <a:pos x="103" y="4613"/>
                </a:cxn>
                <a:cxn ang="0">
                  <a:pos x="50" y="4485"/>
                </a:cxn>
                <a:cxn ang="0">
                  <a:pos x="15" y="4356"/>
                </a:cxn>
                <a:cxn ang="0">
                  <a:pos x="0" y="4223"/>
                </a:cxn>
                <a:cxn ang="0">
                  <a:pos x="7" y="4066"/>
                </a:cxn>
                <a:cxn ang="0">
                  <a:pos x="34" y="3924"/>
                </a:cxn>
                <a:cxn ang="0">
                  <a:pos x="54" y="3816"/>
                </a:cxn>
                <a:cxn ang="0">
                  <a:pos x="71" y="3694"/>
                </a:cxn>
                <a:cxn ang="0">
                  <a:pos x="90" y="3557"/>
                </a:cxn>
                <a:cxn ang="0">
                  <a:pos x="107" y="3406"/>
                </a:cxn>
                <a:cxn ang="0">
                  <a:pos x="123" y="3241"/>
                </a:cxn>
                <a:cxn ang="0">
                  <a:pos x="138" y="3062"/>
                </a:cxn>
                <a:cxn ang="0">
                  <a:pos x="151" y="2866"/>
                </a:cxn>
                <a:cxn ang="0">
                  <a:pos x="163" y="2634"/>
                </a:cxn>
                <a:cxn ang="0">
                  <a:pos x="173" y="2363"/>
                </a:cxn>
                <a:cxn ang="0">
                  <a:pos x="180" y="2054"/>
                </a:cxn>
                <a:cxn ang="0">
                  <a:pos x="186" y="1707"/>
                </a:cxn>
                <a:cxn ang="0">
                  <a:pos x="188" y="1319"/>
                </a:cxn>
                <a:cxn ang="0">
                  <a:pos x="188" y="997"/>
                </a:cxn>
                <a:cxn ang="0">
                  <a:pos x="184" y="824"/>
                </a:cxn>
                <a:cxn ang="0">
                  <a:pos x="173" y="670"/>
                </a:cxn>
                <a:cxn ang="0">
                  <a:pos x="157" y="532"/>
                </a:cxn>
                <a:cxn ang="0">
                  <a:pos x="134" y="413"/>
                </a:cxn>
                <a:cxn ang="0">
                  <a:pos x="107" y="311"/>
                </a:cxn>
                <a:cxn ang="0">
                  <a:pos x="73" y="225"/>
                </a:cxn>
                <a:cxn ang="0">
                  <a:pos x="36" y="146"/>
                </a:cxn>
                <a:cxn ang="0">
                  <a:pos x="23" y="77"/>
                </a:cxn>
                <a:cxn ang="0">
                  <a:pos x="38" y="35"/>
                </a:cxn>
                <a:cxn ang="0">
                  <a:pos x="75" y="8"/>
                </a:cxn>
                <a:cxn ang="0">
                  <a:pos x="134" y="0"/>
                </a:cxn>
              </a:cxnLst>
              <a:rect l="0" t="0" r="r" b="b"/>
              <a:pathLst>
                <a:path w="514" h="4769">
                  <a:moveTo>
                    <a:pt x="134" y="0"/>
                  </a:moveTo>
                  <a:lnTo>
                    <a:pt x="153" y="0"/>
                  </a:lnTo>
                  <a:lnTo>
                    <a:pt x="173" y="2"/>
                  </a:lnTo>
                  <a:lnTo>
                    <a:pt x="192" y="2"/>
                  </a:lnTo>
                  <a:lnTo>
                    <a:pt x="209" y="6"/>
                  </a:lnTo>
                  <a:lnTo>
                    <a:pt x="228" y="8"/>
                  </a:lnTo>
                  <a:lnTo>
                    <a:pt x="245" y="12"/>
                  </a:lnTo>
                  <a:lnTo>
                    <a:pt x="263" y="16"/>
                  </a:lnTo>
                  <a:lnTo>
                    <a:pt x="280" y="19"/>
                  </a:lnTo>
                  <a:lnTo>
                    <a:pt x="297" y="25"/>
                  </a:lnTo>
                  <a:lnTo>
                    <a:pt x="313" y="31"/>
                  </a:lnTo>
                  <a:lnTo>
                    <a:pt x="330" y="37"/>
                  </a:lnTo>
                  <a:lnTo>
                    <a:pt x="345" y="42"/>
                  </a:lnTo>
                  <a:lnTo>
                    <a:pt x="361" y="50"/>
                  </a:lnTo>
                  <a:lnTo>
                    <a:pt x="376" y="58"/>
                  </a:lnTo>
                  <a:lnTo>
                    <a:pt x="389" y="67"/>
                  </a:lnTo>
                  <a:lnTo>
                    <a:pt x="403" y="75"/>
                  </a:lnTo>
                  <a:lnTo>
                    <a:pt x="416" y="87"/>
                  </a:lnTo>
                  <a:lnTo>
                    <a:pt x="430" y="98"/>
                  </a:lnTo>
                  <a:lnTo>
                    <a:pt x="441" y="110"/>
                  </a:lnTo>
                  <a:lnTo>
                    <a:pt x="451" y="121"/>
                  </a:lnTo>
                  <a:lnTo>
                    <a:pt x="460" y="135"/>
                  </a:lnTo>
                  <a:lnTo>
                    <a:pt x="470" y="150"/>
                  </a:lnTo>
                  <a:lnTo>
                    <a:pt x="478" y="163"/>
                  </a:lnTo>
                  <a:lnTo>
                    <a:pt x="485" y="179"/>
                  </a:lnTo>
                  <a:lnTo>
                    <a:pt x="493" y="194"/>
                  </a:lnTo>
                  <a:lnTo>
                    <a:pt x="499" y="211"/>
                  </a:lnTo>
                  <a:lnTo>
                    <a:pt x="503" y="229"/>
                  </a:lnTo>
                  <a:lnTo>
                    <a:pt x="507" y="248"/>
                  </a:lnTo>
                  <a:lnTo>
                    <a:pt x="510" y="265"/>
                  </a:lnTo>
                  <a:lnTo>
                    <a:pt x="512" y="286"/>
                  </a:lnTo>
                  <a:lnTo>
                    <a:pt x="514" y="305"/>
                  </a:lnTo>
                  <a:lnTo>
                    <a:pt x="514" y="329"/>
                  </a:lnTo>
                  <a:lnTo>
                    <a:pt x="512" y="440"/>
                  </a:lnTo>
                  <a:lnTo>
                    <a:pt x="510" y="553"/>
                  </a:lnTo>
                  <a:lnTo>
                    <a:pt x="510" y="663"/>
                  </a:lnTo>
                  <a:lnTo>
                    <a:pt x="508" y="772"/>
                  </a:lnTo>
                  <a:lnTo>
                    <a:pt x="507" y="878"/>
                  </a:lnTo>
                  <a:lnTo>
                    <a:pt x="505" y="983"/>
                  </a:lnTo>
                  <a:lnTo>
                    <a:pt x="503" y="1089"/>
                  </a:lnTo>
                  <a:lnTo>
                    <a:pt x="503" y="1190"/>
                  </a:lnTo>
                  <a:lnTo>
                    <a:pt x="501" y="1292"/>
                  </a:lnTo>
                  <a:lnTo>
                    <a:pt x="499" y="1390"/>
                  </a:lnTo>
                  <a:lnTo>
                    <a:pt x="497" y="1488"/>
                  </a:lnTo>
                  <a:lnTo>
                    <a:pt x="495" y="1584"/>
                  </a:lnTo>
                  <a:lnTo>
                    <a:pt x="493" y="1680"/>
                  </a:lnTo>
                  <a:lnTo>
                    <a:pt x="491" y="1772"/>
                  </a:lnTo>
                  <a:lnTo>
                    <a:pt x="491" y="1864"/>
                  </a:lnTo>
                  <a:lnTo>
                    <a:pt x="489" y="1954"/>
                  </a:lnTo>
                  <a:lnTo>
                    <a:pt x="487" y="2043"/>
                  </a:lnTo>
                  <a:lnTo>
                    <a:pt x="485" y="2131"/>
                  </a:lnTo>
                  <a:lnTo>
                    <a:pt x="484" y="2216"/>
                  </a:lnTo>
                  <a:lnTo>
                    <a:pt x="482" y="2300"/>
                  </a:lnTo>
                  <a:lnTo>
                    <a:pt x="480" y="2383"/>
                  </a:lnTo>
                  <a:lnTo>
                    <a:pt x="478" y="2463"/>
                  </a:lnTo>
                  <a:lnTo>
                    <a:pt x="476" y="2544"/>
                  </a:lnTo>
                  <a:lnTo>
                    <a:pt x="474" y="2622"/>
                  </a:lnTo>
                  <a:lnTo>
                    <a:pt x="472" y="2697"/>
                  </a:lnTo>
                  <a:lnTo>
                    <a:pt x="470" y="2772"/>
                  </a:lnTo>
                  <a:lnTo>
                    <a:pt x="468" y="2847"/>
                  </a:lnTo>
                  <a:lnTo>
                    <a:pt x="466" y="2918"/>
                  </a:lnTo>
                  <a:lnTo>
                    <a:pt x="464" y="2989"/>
                  </a:lnTo>
                  <a:lnTo>
                    <a:pt x="462" y="3058"/>
                  </a:lnTo>
                  <a:lnTo>
                    <a:pt x="460" y="3125"/>
                  </a:lnTo>
                  <a:lnTo>
                    <a:pt x="459" y="3191"/>
                  </a:lnTo>
                  <a:lnTo>
                    <a:pt x="457" y="3254"/>
                  </a:lnTo>
                  <a:lnTo>
                    <a:pt x="455" y="3317"/>
                  </a:lnTo>
                  <a:lnTo>
                    <a:pt x="453" y="3379"/>
                  </a:lnTo>
                  <a:lnTo>
                    <a:pt x="451" y="3438"/>
                  </a:lnTo>
                  <a:lnTo>
                    <a:pt x="449" y="3496"/>
                  </a:lnTo>
                  <a:lnTo>
                    <a:pt x="445" y="3554"/>
                  </a:lnTo>
                  <a:lnTo>
                    <a:pt x="443" y="3607"/>
                  </a:lnTo>
                  <a:lnTo>
                    <a:pt x="441" y="3661"/>
                  </a:lnTo>
                  <a:lnTo>
                    <a:pt x="439" y="3713"/>
                  </a:lnTo>
                  <a:lnTo>
                    <a:pt x="437" y="3765"/>
                  </a:lnTo>
                  <a:lnTo>
                    <a:pt x="436" y="3813"/>
                  </a:lnTo>
                  <a:lnTo>
                    <a:pt x="434" y="3861"/>
                  </a:lnTo>
                  <a:lnTo>
                    <a:pt x="430" y="3907"/>
                  </a:lnTo>
                  <a:lnTo>
                    <a:pt x="428" y="3951"/>
                  </a:lnTo>
                  <a:lnTo>
                    <a:pt x="426" y="3993"/>
                  </a:lnTo>
                  <a:lnTo>
                    <a:pt x="424" y="4035"/>
                  </a:lnTo>
                  <a:lnTo>
                    <a:pt x="422" y="4076"/>
                  </a:lnTo>
                  <a:lnTo>
                    <a:pt x="420" y="4112"/>
                  </a:lnTo>
                  <a:lnTo>
                    <a:pt x="416" y="4151"/>
                  </a:lnTo>
                  <a:lnTo>
                    <a:pt x="414" y="4185"/>
                  </a:lnTo>
                  <a:lnTo>
                    <a:pt x="412" y="4220"/>
                  </a:lnTo>
                  <a:lnTo>
                    <a:pt x="411" y="4250"/>
                  </a:lnTo>
                  <a:lnTo>
                    <a:pt x="407" y="4281"/>
                  </a:lnTo>
                  <a:lnTo>
                    <a:pt x="405" y="4312"/>
                  </a:lnTo>
                  <a:lnTo>
                    <a:pt x="403" y="4339"/>
                  </a:lnTo>
                  <a:lnTo>
                    <a:pt x="401" y="4366"/>
                  </a:lnTo>
                  <a:lnTo>
                    <a:pt x="397" y="4389"/>
                  </a:lnTo>
                  <a:lnTo>
                    <a:pt x="395" y="4413"/>
                  </a:lnTo>
                  <a:lnTo>
                    <a:pt x="393" y="4435"/>
                  </a:lnTo>
                  <a:lnTo>
                    <a:pt x="389" y="4454"/>
                  </a:lnTo>
                  <a:lnTo>
                    <a:pt x="388" y="4473"/>
                  </a:lnTo>
                  <a:lnTo>
                    <a:pt x="386" y="4490"/>
                  </a:lnTo>
                  <a:lnTo>
                    <a:pt x="384" y="4508"/>
                  </a:lnTo>
                  <a:lnTo>
                    <a:pt x="380" y="4523"/>
                  </a:lnTo>
                  <a:lnTo>
                    <a:pt x="378" y="4538"/>
                  </a:lnTo>
                  <a:lnTo>
                    <a:pt x="376" y="4556"/>
                  </a:lnTo>
                  <a:lnTo>
                    <a:pt x="372" y="4569"/>
                  </a:lnTo>
                  <a:lnTo>
                    <a:pt x="370" y="4584"/>
                  </a:lnTo>
                  <a:lnTo>
                    <a:pt x="368" y="4598"/>
                  </a:lnTo>
                  <a:lnTo>
                    <a:pt x="364" y="4611"/>
                  </a:lnTo>
                  <a:lnTo>
                    <a:pt x="363" y="4625"/>
                  </a:lnTo>
                  <a:lnTo>
                    <a:pt x="359" y="4636"/>
                  </a:lnTo>
                  <a:lnTo>
                    <a:pt x="355" y="4648"/>
                  </a:lnTo>
                  <a:lnTo>
                    <a:pt x="353" y="4659"/>
                  </a:lnTo>
                  <a:lnTo>
                    <a:pt x="349" y="4669"/>
                  </a:lnTo>
                  <a:lnTo>
                    <a:pt x="345" y="4680"/>
                  </a:lnTo>
                  <a:lnTo>
                    <a:pt x="341" y="4690"/>
                  </a:lnTo>
                  <a:lnTo>
                    <a:pt x="338" y="4698"/>
                  </a:lnTo>
                  <a:lnTo>
                    <a:pt x="336" y="4707"/>
                  </a:lnTo>
                  <a:lnTo>
                    <a:pt x="332" y="4715"/>
                  </a:lnTo>
                  <a:lnTo>
                    <a:pt x="328" y="4723"/>
                  </a:lnTo>
                  <a:lnTo>
                    <a:pt x="324" y="4728"/>
                  </a:lnTo>
                  <a:lnTo>
                    <a:pt x="318" y="4736"/>
                  </a:lnTo>
                  <a:lnTo>
                    <a:pt x="315" y="4742"/>
                  </a:lnTo>
                  <a:lnTo>
                    <a:pt x="311" y="4748"/>
                  </a:lnTo>
                  <a:lnTo>
                    <a:pt x="307" y="4751"/>
                  </a:lnTo>
                  <a:lnTo>
                    <a:pt x="303" y="4755"/>
                  </a:lnTo>
                  <a:lnTo>
                    <a:pt x="297" y="4759"/>
                  </a:lnTo>
                  <a:lnTo>
                    <a:pt x="293" y="4763"/>
                  </a:lnTo>
                  <a:lnTo>
                    <a:pt x="288" y="4765"/>
                  </a:lnTo>
                  <a:lnTo>
                    <a:pt x="284" y="4767"/>
                  </a:lnTo>
                  <a:lnTo>
                    <a:pt x="278" y="4769"/>
                  </a:lnTo>
                  <a:lnTo>
                    <a:pt x="274" y="4769"/>
                  </a:lnTo>
                  <a:lnTo>
                    <a:pt x="269" y="4769"/>
                  </a:lnTo>
                  <a:lnTo>
                    <a:pt x="259" y="4769"/>
                  </a:lnTo>
                  <a:lnTo>
                    <a:pt x="247" y="4767"/>
                  </a:lnTo>
                  <a:lnTo>
                    <a:pt x="238" y="4763"/>
                  </a:lnTo>
                  <a:lnTo>
                    <a:pt x="226" y="4759"/>
                  </a:lnTo>
                  <a:lnTo>
                    <a:pt x="217" y="4753"/>
                  </a:lnTo>
                  <a:lnTo>
                    <a:pt x="207" y="4748"/>
                  </a:lnTo>
                  <a:lnTo>
                    <a:pt x="196" y="4738"/>
                  </a:lnTo>
                  <a:lnTo>
                    <a:pt x="186" y="4730"/>
                  </a:lnTo>
                  <a:lnTo>
                    <a:pt x="174" y="4719"/>
                  </a:lnTo>
                  <a:lnTo>
                    <a:pt x="165" y="4707"/>
                  </a:lnTo>
                  <a:lnTo>
                    <a:pt x="155" y="4694"/>
                  </a:lnTo>
                  <a:lnTo>
                    <a:pt x="144" y="4680"/>
                  </a:lnTo>
                  <a:lnTo>
                    <a:pt x="134" y="4665"/>
                  </a:lnTo>
                  <a:lnTo>
                    <a:pt x="125" y="4650"/>
                  </a:lnTo>
                  <a:lnTo>
                    <a:pt x="113" y="4632"/>
                  </a:lnTo>
                  <a:lnTo>
                    <a:pt x="103" y="4613"/>
                  </a:lnTo>
                  <a:lnTo>
                    <a:pt x="92" y="4586"/>
                  </a:lnTo>
                  <a:lnTo>
                    <a:pt x="80" y="4561"/>
                  </a:lnTo>
                  <a:lnTo>
                    <a:pt x="69" y="4536"/>
                  </a:lnTo>
                  <a:lnTo>
                    <a:pt x="59" y="4509"/>
                  </a:lnTo>
                  <a:lnTo>
                    <a:pt x="50" y="4485"/>
                  </a:lnTo>
                  <a:lnTo>
                    <a:pt x="42" y="4460"/>
                  </a:lnTo>
                  <a:lnTo>
                    <a:pt x="32" y="4433"/>
                  </a:lnTo>
                  <a:lnTo>
                    <a:pt x="27" y="4408"/>
                  </a:lnTo>
                  <a:lnTo>
                    <a:pt x="19" y="4381"/>
                  </a:lnTo>
                  <a:lnTo>
                    <a:pt x="15" y="4356"/>
                  </a:lnTo>
                  <a:lnTo>
                    <a:pt x="9" y="4329"/>
                  </a:lnTo>
                  <a:lnTo>
                    <a:pt x="6" y="4304"/>
                  </a:lnTo>
                  <a:lnTo>
                    <a:pt x="4" y="4277"/>
                  </a:lnTo>
                  <a:lnTo>
                    <a:pt x="0" y="4250"/>
                  </a:lnTo>
                  <a:lnTo>
                    <a:pt x="0" y="4223"/>
                  </a:lnTo>
                  <a:lnTo>
                    <a:pt x="0" y="4197"/>
                  </a:lnTo>
                  <a:lnTo>
                    <a:pt x="0" y="4164"/>
                  </a:lnTo>
                  <a:lnTo>
                    <a:pt x="2" y="4131"/>
                  </a:lnTo>
                  <a:lnTo>
                    <a:pt x="4" y="4099"/>
                  </a:lnTo>
                  <a:lnTo>
                    <a:pt x="7" y="4066"/>
                  </a:lnTo>
                  <a:lnTo>
                    <a:pt x="11" y="4033"/>
                  </a:lnTo>
                  <a:lnTo>
                    <a:pt x="17" y="4003"/>
                  </a:lnTo>
                  <a:lnTo>
                    <a:pt x="23" y="3974"/>
                  </a:lnTo>
                  <a:lnTo>
                    <a:pt x="30" y="3945"/>
                  </a:lnTo>
                  <a:lnTo>
                    <a:pt x="34" y="3924"/>
                  </a:lnTo>
                  <a:lnTo>
                    <a:pt x="38" y="3905"/>
                  </a:lnTo>
                  <a:lnTo>
                    <a:pt x="42" y="3884"/>
                  </a:lnTo>
                  <a:lnTo>
                    <a:pt x="46" y="3861"/>
                  </a:lnTo>
                  <a:lnTo>
                    <a:pt x="50" y="3840"/>
                  </a:lnTo>
                  <a:lnTo>
                    <a:pt x="54" y="3816"/>
                  </a:lnTo>
                  <a:lnTo>
                    <a:pt x="57" y="3792"/>
                  </a:lnTo>
                  <a:lnTo>
                    <a:pt x="61" y="3768"/>
                  </a:lnTo>
                  <a:lnTo>
                    <a:pt x="65" y="3744"/>
                  </a:lnTo>
                  <a:lnTo>
                    <a:pt x="67" y="3719"/>
                  </a:lnTo>
                  <a:lnTo>
                    <a:pt x="71" y="3694"/>
                  </a:lnTo>
                  <a:lnTo>
                    <a:pt x="75" y="3667"/>
                  </a:lnTo>
                  <a:lnTo>
                    <a:pt x="78" y="3640"/>
                  </a:lnTo>
                  <a:lnTo>
                    <a:pt x="82" y="3613"/>
                  </a:lnTo>
                  <a:lnTo>
                    <a:pt x="86" y="3584"/>
                  </a:lnTo>
                  <a:lnTo>
                    <a:pt x="90" y="3557"/>
                  </a:lnTo>
                  <a:lnTo>
                    <a:pt x="94" y="3527"/>
                  </a:lnTo>
                  <a:lnTo>
                    <a:pt x="96" y="3498"/>
                  </a:lnTo>
                  <a:lnTo>
                    <a:pt x="100" y="3467"/>
                  </a:lnTo>
                  <a:lnTo>
                    <a:pt x="103" y="3436"/>
                  </a:lnTo>
                  <a:lnTo>
                    <a:pt x="107" y="3406"/>
                  </a:lnTo>
                  <a:lnTo>
                    <a:pt x="109" y="3375"/>
                  </a:lnTo>
                  <a:lnTo>
                    <a:pt x="113" y="3342"/>
                  </a:lnTo>
                  <a:lnTo>
                    <a:pt x="117" y="3310"/>
                  </a:lnTo>
                  <a:lnTo>
                    <a:pt x="119" y="3275"/>
                  </a:lnTo>
                  <a:lnTo>
                    <a:pt x="123" y="3241"/>
                  </a:lnTo>
                  <a:lnTo>
                    <a:pt x="125" y="3206"/>
                  </a:lnTo>
                  <a:lnTo>
                    <a:pt x="128" y="3171"/>
                  </a:lnTo>
                  <a:lnTo>
                    <a:pt x="132" y="3135"/>
                  </a:lnTo>
                  <a:lnTo>
                    <a:pt x="134" y="3099"/>
                  </a:lnTo>
                  <a:lnTo>
                    <a:pt x="138" y="3062"/>
                  </a:lnTo>
                  <a:lnTo>
                    <a:pt x="140" y="3026"/>
                  </a:lnTo>
                  <a:lnTo>
                    <a:pt x="142" y="2987"/>
                  </a:lnTo>
                  <a:lnTo>
                    <a:pt x="146" y="2949"/>
                  </a:lnTo>
                  <a:lnTo>
                    <a:pt x="148" y="2909"/>
                  </a:lnTo>
                  <a:lnTo>
                    <a:pt x="151" y="2866"/>
                  </a:lnTo>
                  <a:lnTo>
                    <a:pt x="153" y="2824"/>
                  </a:lnTo>
                  <a:lnTo>
                    <a:pt x="155" y="2778"/>
                  </a:lnTo>
                  <a:lnTo>
                    <a:pt x="157" y="2732"/>
                  </a:lnTo>
                  <a:lnTo>
                    <a:pt x="161" y="2684"/>
                  </a:lnTo>
                  <a:lnTo>
                    <a:pt x="163" y="2634"/>
                  </a:lnTo>
                  <a:lnTo>
                    <a:pt x="165" y="2584"/>
                  </a:lnTo>
                  <a:lnTo>
                    <a:pt x="167" y="2530"/>
                  </a:lnTo>
                  <a:lnTo>
                    <a:pt x="169" y="2477"/>
                  </a:lnTo>
                  <a:lnTo>
                    <a:pt x="171" y="2421"/>
                  </a:lnTo>
                  <a:lnTo>
                    <a:pt x="173" y="2363"/>
                  </a:lnTo>
                  <a:lnTo>
                    <a:pt x="174" y="2304"/>
                  </a:lnTo>
                  <a:lnTo>
                    <a:pt x="176" y="2244"/>
                  </a:lnTo>
                  <a:lnTo>
                    <a:pt x="176" y="2183"/>
                  </a:lnTo>
                  <a:lnTo>
                    <a:pt x="178" y="2120"/>
                  </a:lnTo>
                  <a:lnTo>
                    <a:pt x="180" y="2054"/>
                  </a:lnTo>
                  <a:lnTo>
                    <a:pt x="182" y="1987"/>
                  </a:lnTo>
                  <a:lnTo>
                    <a:pt x="182" y="1920"/>
                  </a:lnTo>
                  <a:lnTo>
                    <a:pt x="184" y="1849"/>
                  </a:lnTo>
                  <a:lnTo>
                    <a:pt x="184" y="1778"/>
                  </a:lnTo>
                  <a:lnTo>
                    <a:pt x="186" y="1707"/>
                  </a:lnTo>
                  <a:lnTo>
                    <a:pt x="186" y="1632"/>
                  </a:lnTo>
                  <a:lnTo>
                    <a:pt x="188" y="1557"/>
                  </a:lnTo>
                  <a:lnTo>
                    <a:pt x="188" y="1478"/>
                  </a:lnTo>
                  <a:lnTo>
                    <a:pt x="188" y="1400"/>
                  </a:lnTo>
                  <a:lnTo>
                    <a:pt x="188" y="1319"/>
                  </a:lnTo>
                  <a:lnTo>
                    <a:pt x="188" y="1238"/>
                  </a:lnTo>
                  <a:lnTo>
                    <a:pt x="188" y="1154"/>
                  </a:lnTo>
                  <a:lnTo>
                    <a:pt x="190" y="1069"/>
                  </a:lnTo>
                  <a:lnTo>
                    <a:pt x="188" y="1033"/>
                  </a:lnTo>
                  <a:lnTo>
                    <a:pt x="188" y="997"/>
                  </a:lnTo>
                  <a:lnTo>
                    <a:pt x="188" y="960"/>
                  </a:lnTo>
                  <a:lnTo>
                    <a:pt x="188" y="926"/>
                  </a:lnTo>
                  <a:lnTo>
                    <a:pt x="186" y="891"/>
                  </a:lnTo>
                  <a:lnTo>
                    <a:pt x="184" y="856"/>
                  </a:lnTo>
                  <a:lnTo>
                    <a:pt x="184" y="824"/>
                  </a:lnTo>
                  <a:lnTo>
                    <a:pt x="182" y="791"/>
                  </a:lnTo>
                  <a:lnTo>
                    <a:pt x="180" y="760"/>
                  </a:lnTo>
                  <a:lnTo>
                    <a:pt x="178" y="730"/>
                  </a:lnTo>
                  <a:lnTo>
                    <a:pt x="174" y="699"/>
                  </a:lnTo>
                  <a:lnTo>
                    <a:pt x="173" y="670"/>
                  </a:lnTo>
                  <a:lnTo>
                    <a:pt x="171" y="641"/>
                  </a:lnTo>
                  <a:lnTo>
                    <a:pt x="167" y="613"/>
                  </a:lnTo>
                  <a:lnTo>
                    <a:pt x="163" y="586"/>
                  </a:lnTo>
                  <a:lnTo>
                    <a:pt x="161" y="559"/>
                  </a:lnTo>
                  <a:lnTo>
                    <a:pt x="157" y="532"/>
                  </a:lnTo>
                  <a:lnTo>
                    <a:pt x="153" y="507"/>
                  </a:lnTo>
                  <a:lnTo>
                    <a:pt x="148" y="482"/>
                  </a:lnTo>
                  <a:lnTo>
                    <a:pt x="144" y="459"/>
                  </a:lnTo>
                  <a:lnTo>
                    <a:pt x="140" y="436"/>
                  </a:lnTo>
                  <a:lnTo>
                    <a:pt x="134" y="413"/>
                  </a:lnTo>
                  <a:lnTo>
                    <a:pt x="128" y="392"/>
                  </a:lnTo>
                  <a:lnTo>
                    <a:pt x="125" y="371"/>
                  </a:lnTo>
                  <a:lnTo>
                    <a:pt x="119" y="350"/>
                  </a:lnTo>
                  <a:lnTo>
                    <a:pt x="113" y="330"/>
                  </a:lnTo>
                  <a:lnTo>
                    <a:pt x="107" y="311"/>
                  </a:lnTo>
                  <a:lnTo>
                    <a:pt x="100" y="292"/>
                  </a:lnTo>
                  <a:lnTo>
                    <a:pt x="94" y="275"/>
                  </a:lnTo>
                  <a:lnTo>
                    <a:pt x="86" y="257"/>
                  </a:lnTo>
                  <a:lnTo>
                    <a:pt x="80" y="240"/>
                  </a:lnTo>
                  <a:lnTo>
                    <a:pt x="73" y="225"/>
                  </a:lnTo>
                  <a:lnTo>
                    <a:pt x="67" y="213"/>
                  </a:lnTo>
                  <a:lnTo>
                    <a:pt x="61" y="204"/>
                  </a:lnTo>
                  <a:lnTo>
                    <a:pt x="52" y="183"/>
                  </a:lnTo>
                  <a:lnTo>
                    <a:pt x="44" y="163"/>
                  </a:lnTo>
                  <a:lnTo>
                    <a:pt x="36" y="146"/>
                  </a:lnTo>
                  <a:lnTo>
                    <a:pt x="30" y="131"/>
                  </a:lnTo>
                  <a:lnTo>
                    <a:pt x="27" y="115"/>
                  </a:lnTo>
                  <a:lnTo>
                    <a:pt x="25" y="102"/>
                  </a:lnTo>
                  <a:lnTo>
                    <a:pt x="23" y="89"/>
                  </a:lnTo>
                  <a:lnTo>
                    <a:pt x="23" y="77"/>
                  </a:lnTo>
                  <a:lnTo>
                    <a:pt x="25" y="67"/>
                  </a:lnTo>
                  <a:lnTo>
                    <a:pt x="27" y="58"/>
                  </a:lnTo>
                  <a:lnTo>
                    <a:pt x="30" y="50"/>
                  </a:lnTo>
                  <a:lnTo>
                    <a:pt x="34" y="41"/>
                  </a:lnTo>
                  <a:lnTo>
                    <a:pt x="38" y="35"/>
                  </a:lnTo>
                  <a:lnTo>
                    <a:pt x="44" y="27"/>
                  </a:lnTo>
                  <a:lnTo>
                    <a:pt x="52" y="21"/>
                  </a:lnTo>
                  <a:lnTo>
                    <a:pt x="57" y="16"/>
                  </a:lnTo>
                  <a:lnTo>
                    <a:pt x="67" y="12"/>
                  </a:lnTo>
                  <a:lnTo>
                    <a:pt x="75" y="8"/>
                  </a:lnTo>
                  <a:lnTo>
                    <a:pt x="86" y="6"/>
                  </a:lnTo>
                  <a:lnTo>
                    <a:pt x="96" y="4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050" name="Picture 2" descr="C:\Users\Meishing\Dropbox\meizhouhuayu\pics\完.png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600200" y="3505200"/>
            <a:ext cx="1143000" cy="13955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1" name="Picture 3" descr="C:\Users\Meishing\Dropbox\meizhouhuayu\pics\完-文.png"/>
          <p:cNvPicPr>
            <a:picLocks noChangeAspect="1" noChangeArrowheads="1"/>
          </p:cNvPicPr>
          <p:nvPr/>
        </p:nvPicPr>
        <p:blipFill>
          <a:blip r:embed="rId9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33400" y="5181600"/>
            <a:ext cx="4572000" cy="238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002321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57600" y="1981200"/>
            <a:ext cx="22860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高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楼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8862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下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厨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15240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名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厨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514600"/>
            <a:ext cx="24384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大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厨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3962400"/>
            <a:ext cx="25146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院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长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4953000"/>
            <a:ext cx="23622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楼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词语练习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说一说</a:t>
            </a:r>
            <a:r>
              <a:rPr lang="en-US" altLang="zh-TW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厨</a:t>
            </a:r>
            <a:r>
              <a:rPr lang="en-US" altLang="zh-TW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楼</a:t>
            </a:r>
            <a:r>
              <a:rPr lang="en-US" altLang="zh-TW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院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57912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入院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8800" y="5943600"/>
            <a:ext cx="23622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大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楼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838200"/>
            <a:ext cx="18288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楼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中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楼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11430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老人院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05200" y="51054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书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2971800"/>
            <a:ext cx="23622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人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去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楼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空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36576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出院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600" y="22860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工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学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7000" y="48006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四合院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10400" y="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老师挑词语来做活动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588756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1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28600" y="1066800"/>
            <a:ext cx="1447800" cy="1419196"/>
            <a:chOff x="228600" y="1066800"/>
            <a:chExt cx="1447800" cy="1419196"/>
          </a:xfrm>
        </p:grpSpPr>
        <p:pic>
          <p:nvPicPr>
            <p:cNvPr id="15" name="Picture 2" descr="C:\Users\Meishing\Dropbox\meizhouhuayu\pics\39.25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30000"/>
            </a:blip>
            <a:srcRect l="73333" r="15000"/>
            <a:stretch>
              <a:fillRect/>
            </a:stretch>
          </p:blipFill>
          <p:spPr bwMode="auto">
            <a:xfrm>
              <a:off x="228600" y="1066800"/>
              <a:ext cx="1447800" cy="1419196"/>
            </a:xfrm>
            <a:prstGeom prst="rect">
              <a:avLst/>
            </a:prstGeom>
            <a:noFill/>
          </p:spPr>
        </p:pic>
        <p:sp>
          <p:nvSpPr>
            <p:cNvPr id="25" name="Rectangle 24"/>
            <p:cNvSpPr/>
            <p:nvPr/>
          </p:nvSpPr>
          <p:spPr>
            <a:xfrm>
              <a:off x="1143000" y="1676400"/>
              <a:ext cx="381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14600" y="1828800"/>
            <a:ext cx="697754" cy="548701"/>
            <a:chOff x="3292875" y="3866136"/>
            <a:chExt cx="697754" cy="548701"/>
          </a:xfrm>
          <a:solidFill>
            <a:srgbClr val="0070C0"/>
          </a:solidFill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3292875" y="3939006"/>
              <a:ext cx="174587" cy="475831"/>
            </a:xfrm>
            <a:custGeom>
              <a:avLst/>
              <a:gdLst/>
              <a:ahLst/>
              <a:cxnLst>
                <a:cxn ang="0">
                  <a:pos x="153" y="6"/>
                </a:cxn>
                <a:cxn ang="0">
                  <a:pos x="251" y="29"/>
                </a:cxn>
                <a:cxn ang="0">
                  <a:pos x="339" y="65"/>
                </a:cxn>
                <a:cxn ang="0">
                  <a:pos x="405" y="104"/>
                </a:cxn>
                <a:cxn ang="0">
                  <a:pos x="447" y="146"/>
                </a:cxn>
                <a:cxn ang="0">
                  <a:pos x="464" y="192"/>
                </a:cxn>
                <a:cxn ang="0">
                  <a:pos x="468" y="282"/>
                </a:cxn>
                <a:cxn ang="0">
                  <a:pos x="480" y="388"/>
                </a:cxn>
                <a:cxn ang="0">
                  <a:pos x="501" y="534"/>
                </a:cxn>
                <a:cxn ang="0">
                  <a:pos x="522" y="681"/>
                </a:cxn>
                <a:cxn ang="0">
                  <a:pos x="541" y="818"/>
                </a:cxn>
                <a:cxn ang="0">
                  <a:pos x="556" y="939"/>
                </a:cxn>
                <a:cxn ang="0">
                  <a:pos x="570" y="1048"/>
                </a:cxn>
                <a:cxn ang="0">
                  <a:pos x="579" y="1146"/>
                </a:cxn>
                <a:cxn ang="0">
                  <a:pos x="585" y="1230"/>
                </a:cxn>
                <a:cxn ang="0">
                  <a:pos x="587" y="1301"/>
                </a:cxn>
                <a:cxn ang="0">
                  <a:pos x="583" y="1382"/>
                </a:cxn>
                <a:cxn ang="0">
                  <a:pos x="564" y="1455"/>
                </a:cxn>
                <a:cxn ang="0">
                  <a:pos x="533" y="1505"/>
                </a:cxn>
                <a:cxn ang="0">
                  <a:pos x="499" y="1526"/>
                </a:cxn>
                <a:cxn ang="0">
                  <a:pos x="472" y="1524"/>
                </a:cxn>
                <a:cxn ang="0">
                  <a:pos x="449" y="1513"/>
                </a:cxn>
                <a:cxn ang="0">
                  <a:pos x="426" y="1493"/>
                </a:cxn>
                <a:cxn ang="0">
                  <a:pos x="403" y="1465"/>
                </a:cxn>
                <a:cxn ang="0">
                  <a:pos x="376" y="1417"/>
                </a:cxn>
                <a:cxn ang="0">
                  <a:pos x="351" y="1351"/>
                </a:cxn>
                <a:cxn ang="0">
                  <a:pos x="330" y="1248"/>
                </a:cxn>
                <a:cxn ang="0">
                  <a:pos x="315" y="1150"/>
                </a:cxn>
                <a:cxn ang="0">
                  <a:pos x="301" y="1067"/>
                </a:cxn>
                <a:cxn ang="0">
                  <a:pos x="290" y="996"/>
                </a:cxn>
                <a:cxn ang="0">
                  <a:pos x="280" y="937"/>
                </a:cxn>
                <a:cxn ang="0">
                  <a:pos x="272" y="893"/>
                </a:cxn>
                <a:cxn ang="0">
                  <a:pos x="267" y="860"/>
                </a:cxn>
                <a:cxn ang="0">
                  <a:pos x="263" y="839"/>
                </a:cxn>
                <a:cxn ang="0">
                  <a:pos x="263" y="833"/>
                </a:cxn>
                <a:cxn ang="0">
                  <a:pos x="243" y="683"/>
                </a:cxn>
                <a:cxn ang="0">
                  <a:pos x="224" y="557"/>
                </a:cxn>
                <a:cxn ang="0">
                  <a:pos x="205" y="457"/>
                </a:cxn>
                <a:cxn ang="0">
                  <a:pos x="182" y="382"/>
                </a:cxn>
                <a:cxn ang="0">
                  <a:pos x="163" y="317"/>
                </a:cxn>
                <a:cxn ang="0">
                  <a:pos x="132" y="253"/>
                </a:cxn>
                <a:cxn ang="0">
                  <a:pos x="92" y="192"/>
                </a:cxn>
                <a:cxn ang="0">
                  <a:pos x="42" y="134"/>
                </a:cxn>
                <a:cxn ang="0">
                  <a:pos x="9" y="106"/>
                </a:cxn>
                <a:cxn ang="0">
                  <a:pos x="0" y="90"/>
                </a:cxn>
                <a:cxn ang="0">
                  <a:pos x="4" y="52"/>
                </a:cxn>
                <a:cxn ang="0">
                  <a:pos x="17" y="23"/>
                </a:cxn>
                <a:cxn ang="0">
                  <a:pos x="40" y="6"/>
                </a:cxn>
                <a:cxn ang="0">
                  <a:pos x="73" y="0"/>
                </a:cxn>
              </a:cxnLst>
              <a:rect l="0" t="0" r="r" b="b"/>
              <a:pathLst>
                <a:path w="587" h="1526">
                  <a:moveTo>
                    <a:pt x="73" y="0"/>
                  </a:moveTo>
                  <a:lnTo>
                    <a:pt x="100" y="0"/>
                  </a:lnTo>
                  <a:lnTo>
                    <a:pt x="126" y="2"/>
                  </a:lnTo>
                  <a:lnTo>
                    <a:pt x="153" y="6"/>
                  </a:lnTo>
                  <a:lnTo>
                    <a:pt x="178" y="10"/>
                  </a:lnTo>
                  <a:lnTo>
                    <a:pt x="203" y="15"/>
                  </a:lnTo>
                  <a:lnTo>
                    <a:pt x="228" y="21"/>
                  </a:lnTo>
                  <a:lnTo>
                    <a:pt x="251" y="29"/>
                  </a:lnTo>
                  <a:lnTo>
                    <a:pt x="274" y="38"/>
                  </a:lnTo>
                  <a:lnTo>
                    <a:pt x="297" y="46"/>
                  </a:lnTo>
                  <a:lnTo>
                    <a:pt x="320" y="56"/>
                  </a:lnTo>
                  <a:lnTo>
                    <a:pt x="339" y="65"/>
                  </a:lnTo>
                  <a:lnTo>
                    <a:pt x="359" y="75"/>
                  </a:lnTo>
                  <a:lnTo>
                    <a:pt x="376" y="84"/>
                  </a:lnTo>
                  <a:lnTo>
                    <a:pt x="391" y="94"/>
                  </a:lnTo>
                  <a:lnTo>
                    <a:pt x="405" y="104"/>
                  </a:lnTo>
                  <a:lnTo>
                    <a:pt x="418" y="113"/>
                  </a:lnTo>
                  <a:lnTo>
                    <a:pt x="430" y="125"/>
                  </a:lnTo>
                  <a:lnTo>
                    <a:pt x="439" y="136"/>
                  </a:lnTo>
                  <a:lnTo>
                    <a:pt x="447" y="146"/>
                  </a:lnTo>
                  <a:lnTo>
                    <a:pt x="453" y="157"/>
                  </a:lnTo>
                  <a:lnTo>
                    <a:pt x="458" y="169"/>
                  </a:lnTo>
                  <a:lnTo>
                    <a:pt x="462" y="180"/>
                  </a:lnTo>
                  <a:lnTo>
                    <a:pt x="464" y="192"/>
                  </a:lnTo>
                  <a:lnTo>
                    <a:pt x="464" y="203"/>
                  </a:lnTo>
                  <a:lnTo>
                    <a:pt x="464" y="230"/>
                  </a:lnTo>
                  <a:lnTo>
                    <a:pt x="466" y="255"/>
                  </a:lnTo>
                  <a:lnTo>
                    <a:pt x="468" y="282"/>
                  </a:lnTo>
                  <a:lnTo>
                    <a:pt x="470" y="309"/>
                  </a:lnTo>
                  <a:lnTo>
                    <a:pt x="472" y="334"/>
                  </a:lnTo>
                  <a:lnTo>
                    <a:pt x="476" y="361"/>
                  </a:lnTo>
                  <a:lnTo>
                    <a:pt x="480" y="388"/>
                  </a:lnTo>
                  <a:lnTo>
                    <a:pt x="483" y="415"/>
                  </a:lnTo>
                  <a:lnTo>
                    <a:pt x="489" y="455"/>
                  </a:lnTo>
                  <a:lnTo>
                    <a:pt x="495" y="495"/>
                  </a:lnTo>
                  <a:lnTo>
                    <a:pt x="501" y="534"/>
                  </a:lnTo>
                  <a:lnTo>
                    <a:pt x="506" y="572"/>
                  </a:lnTo>
                  <a:lnTo>
                    <a:pt x="512" y="608"/>
                  </a:lnTo>
                  <a:lnTo>
                    <a:pt x="518" y="645"/>
                  </a:lnTo>
                  <a:lnTo>
                    <a:pt x="522" y="681"/>
                  </a:lnTo>
                  <a:lnTo>
                    <a:pt x="528" y="716"/>
                  </a:lnTo>
                  <a:lnTo>
                    <a:pt x="533" y="751"/>
                  </a:lnTo>
                  <a:lnTo>
                    <a:pt x="537" y="785"/>
                  </a:lnTo>
                  <a:lnTo>
                    <a:pt x="541" y="818"/>
                  </a:lnTo>
                  <a:lnTo>
                    <a:pt x="545" y="848"/>
                  </a:lnTo>
                  <a:lnTo>
                    <a:pt x="549" y="879"/>
                  </a:lnTo>
                  <a:lnTo>
                    <a:pt x="553" y="910"/>
                  </a:lnTo>
                  <a:lnTo>
                    <a:pt x="556" y="939"/>
                  </a:lnTo>
                  <a:lnTo>
                    <a:pt x="560" y="967"/>
                  </a:lnTo>
                  <a:lnTo>
                    <a:pt x="564" y="996"/>
                  </a:lnTo>
                  <a:lnTo>
                    <a:pt x="566" y="1023"/>
                  </a:lnTo>
                  <a:lnTo>
                    <a:pt x="570" y="1048"/>
                  </a:lnTo>
                  <a:lnTo>
                    <a:pt x="572" y="1075"/>
                  </a:lnTo>
                  <a:lnTo>
                    <a:pt x="574" y="1098"/>
                  </a:lnTo>
                  <a:lnTo>
                    <a:pt x="577" y="1123"/>
                  </a:lnTo>
                  <a:lnTo>
                    <a:pt x="579" y="1146"/>
                  </a:lnTo>
                  <a:lnTo>
                    <a:pt x="581" y="1167"/>
                  </a:lnTo>
                  <a:lnTo>
                    <a:pt x="581" y="1188"/>
                  </a:lnTo>
                  <a:lnTo>
                    <a:pt x="583" y="1209"/>
                  </a:lnTo>
                  <a:lnTo>
                    <a:pt x="585" y="1230"/>
                  </a:lnTo>
                  <a:lnTo>
                    <a:pt x="585" y="1248"/>
                  </a:lnTo>
                  <a:lnTo>
                    <a:pt x="587" y="1267"/>
                  </a:lnTo>
                  <a:lnTo>
                    <a:pt x="587" y="1284"/>
                  </a:lnTo>
                  <a:lnTo>
                    <a:pt x="587" y="1301"/>
                  </a:lnTo>
                  <a:lnTo>
                    <a:pt x="587" y="1317"/>
                  </a:lnTo>
                  <a:lnTo>
                    <a:pt x="587" y="1340"/>
                  </a:lnTo>
                  <a:lnTo>
                    <a:pt x="585" y="1363"/>
                  </a:lnTo>
                  <a:lnTo>
                    <a:pt x="583" y="1382"/>
                  </a:lnTo>
                  <a:lnTo>
                    <a:pt x="579" y="1403"/>
                  </a:lnTo>
                  <a:lnTo>
                    <a:pt x="576" y="1420"/>
                  </a:lnTo>
                  <a:lnTo>
                    <a:pt x="570" y="1438"/>
                  </a:lnTo>
                  <a:lnTo>
                    <a:pt x="564" y="1455"/>
                  </a:lnTo>
                  <a:lnTo>
                    <a:pt x="556" y="1470"/>
                  </a:lnTo>
                  <a:lnTo>
                    <a:pt x="551" y="1484"/>
                  </a:lnTo>
                  <a:lnTo>
                    <a:pt x="543" y="1495"/>
                  </a:lnTo>
                  <a:lnTo>
                    <a:pt x="533" y="1505"/>
                  </a:lnTo>
                  <a:lnTo>
                    <a:pt x="526" y="1513"/>
                  </a:lnTo>
                  <a:lnTo>
                    <a:pt x="516" y="1518"/>
                  </a:lnTo>
                  <a:lnTo>
                    <a:pt x="508" y="1522"/>
                  </a:lnTo>
                  <a:lnTo>
                    <a:pt x="499" y="1526"/>
                  </a:lnTo>
                  <a:lnTo>
                    <a:pt x="489" y="1526"/>
                  </a:lnTo>
                  <a:lnTo>
                    <a:pt x="483" y="1526"/>
                  </a:lnTo>
                  <a:lnTo>
                    <a:pt x="478" y="1526"/>
                  </a:lnTo>
                  <a:lnTo>
                    <a:pt x="472" y="1524"/>
                  </a:lnTo>
                  <a:lnTo>
                    <a:pt x="466" y="1522"/>
                  </a:lnTo>
                  <a:lnTo>
                    <a:pt x="460" y="1520"/>
                  </a:lnTo>
                  <a:lnTo>
                    <a:pt x="455" y="1516"/>
                  </a:lnTo>
                  <a:lnTo>
                    <a:pt x="449" y="1513"/>
                  </a:lnTo>
                  <a:lnTo>
                    <a:pt x="443" y="1509"/>
                  </a:lnTo>
                  <a:lnTo>
                    <a:pt x="437" y="1503"/>
                  </a:lnTo>
                  <a:lnTo>
                    <a:pt x="432" y="1499"/>
                  </a:lnTo>
                  <a:lnTo>
                    <a:pt x="426" y="1493"/>
                  </a:lnTo>
                  <a:lnTo>
                    <a:pt x="420" y="1486"/>
                  </a:lnTo>
                  <a:lnTo>
                    <a:pt x="414" y="1480"/>
                  </a:lnTo>
                  <a:lnTo>
                    <a:pt x="409" y="1472"/>
                  </a:lnTo>
                  <a:lnTo>
                    <a:pt x="403" y="1465"/>
                  </a:lnTo>
                  <a:lnTo>
                    <a:pt x="397" y="1457"/>
                  </a:lnTo>
                  <a:lnTo>
                    <a:pt x="389" y="1444"/>
                  </a:lnTo>
                  <a:lnTo>
                    <a:pt x="384" y="1430"/>
                  </a:lnTo>
                  <a:lnTo>
                    <a:pt x="376" y="1417"/>
                  </a:lnTo>
                  <a:lnTo>
                    <a:pt x="370" y="1403"/>
                  </a:lnTo>
                  <a:lnTo>
                    <a:pt x="364" y="1392"/>
                  </a:lnTo>
                  <a:lnTo>
                    <a:pt x="359" y="1378"/>
                  </a:lnTo>
                  <a:lnTo>
                    <a:pt x="351" y="1351"/>
                  </a:lnTo>
                  <a:lnTo>
                    <a:pt x="343" y="1326"/>
                  </a:lnTo>
                  <a:lnTo>
                    <a:pt x="338" y="1300"/>
                  </a:lnTo>
                  <a:lnTo>
                    <a:pt x="334" y="1273"/>
                  </a:lnTo>
                  <a:lnTo>
                    <a:pt x="330" y="1248"/>
                  </a:lnTo>
                  <a:lnTo>
                    <a:pt x="326" y="1221"/>
                  </a:lnTo>
                  <a:lnTo>
                    <a:pt x="322" y="1198"/>
                  </a:lnTo>
                  <a:lnTo>
                    <a:pt x="318" y="1173"/>
                  </a:lnTo>
                  <a:lnTo>
                    <a:pt x="315" y="1150"/>
                  </a:lnTo>
                  <a:lnTo>
                    <a:pt x="311" y="1129"/>
                  </a:lnTo>
                  <a:lnTo>
                    <a:pt x="309" y="1108"/>
                  </a:lnTo>
                  <a:lnTo>
                    <a:pt x="305" y="1086"/>
                  </a:lnTo>
                  <a:lnTo>
                    <a:pt x="301" y="1067"/>
                  </a:lnTo>
                  <a:lnTo>
                    <a:pt x="299" y="1048"/>
                  </a:lnTo>
                  <a:lnTo>
                    <a:pt x="295" y="1029"/>
                  </a:lnTo>
                  <a:lnTo>
                    <a:pt x="293" y="1012"/>
                  </a:lnTo>
                  <a:lnTo>
                    <a:pt x="290" y="996"/>
                  </a:lnTo>
                  <a:lnTo>
                    <a:pt x="288" y="979"/>
                  </a:lnTo>
                  <a:lnTo>
                    <a:pt x="286" y="966"/>
                  </a:lnTo>
                  <a:lnTo>
                    <a:pt x="282" y="950"/>
                  </a:lnTo>
                  <a:lnTo>
                    <a:pt x="280" y="937"/>
                  </a:lnTo>
                  <a:lnTo>
                    <a:pt x="278" y="925"/>
                  </a:lnTo>
                  <a:lnTo>
                    <a:pt x="276" y="914"/>
                  </a:lnTo>
                  <a:lnTo>
                    <a:pt x="274" y="902"/>
                  </a:lnTo>
                  <a:lnTo>
                    <a:pt x="272" y="893"/>
                  </a:lnTo>
                  <a:lnTo>
                    <a:pt x="270" y="883"/>
                  </a:lnTo>
                  <a:lnTo>
                    <a:pt x="270" y="873"/>
                  </a:lnTo>
                  <a:lnTo>
                    <a:pt x="268" y="866"/>
                  </a:lnTo>
                  <a:lnTo>
                    <a:pt x="267" y="860"/>
                  </a:lnTo>
                  <a:lnTo>
                    <a:pt x="267" y="852"/>
                  </a:lnTo>
                  <a:lnTo>
                    <a:pt x="265" y="848"/>
                  </a:lnTo>
                  <a:lnTo>
                    <a:pt x="265" y="843"/>
                  </a:lnTo>
                  <a:lnTo>
                    <a:pt x="263" y="839"/>
                  </a:lnTo>
                  <a:lnTo>
                    <a:pt x="263" y="837"/>
                  </a:lnTo>
                  <a:lnTo>
                    <a:pt x="263" y="835"/>
                  </a:lnTo>
                  <a:lnTo>
                    <a:pt x="263" y="833"/>
                  </a:lnTo>
                  <a:lnTo>
                    <a:pt x="263" y="833"/>
                  </a:lnTo>
                  <a:lnTo>
                    <a:pt x="257" y="793"/>
                  </a:lnTo>
                  <a:lnTo>
                    <a:pt x="253" y="754"/>
                  </a:lnTo>
                  <a:lnTo>
                    <a:pt x="249" y="718"/>
                  </a:lnTo>
                  <a:lnTo>
                    <a:pt x="243" y="683"/>
                  </a:lnTo>
                  <a:lnTo>
                    <a:pt x="240" y="649"/>
                  </a:lnTo>
                  <a:lnTo>
                    <a:pt x="234" y="618"/>
                  </a:lnTo>
                  <a:lnTo>
                    <a:pt x="230" y="587"/>
                  </a:lnTo>
                  <a:lnTo>
                    <a:pt x="224" y="557"/>
                  </a:lnTo>
                  <a:lnTo>
                    <a:pt x="220" y="530"/>
                  </a:lnTo>
                  <a:lnTo>
                    <a:pt x="215" y="505"/>
                  </a:lnTo>
                  <a:lnTo>
                    <a:pt x="209" y="480"/>
                  </a:lnTo>
                  <a:lnTo>
                    <a:pt x="205" y="457"/>
                  </a:lnTo>
                  <a:lnTo>
                    <a:pt x="199" y="436"/>
                  </a:lnTo>
                  <a:lnTo>
                    <a:pt x="194" y="416"/>
                  </a:lnTo>
                  <a:lnTo>
                    <a:pt x="188" y="397"/>
                  </a:lnTo>
                  <a:lnTo>
                    <a:pt x="182" y="382"/>
                  </a:lnTo>
                  <a:lnTo>
                    <a:pt x="178" y="365"/>
                  </a:lnTo>
                  <a:lnTo>
                    <a:pt x="174" y="349"/>
                  </a:lnTo>
                  <a:lnTo>
                    <a:pt x="169" y="332"/>
                  </a:lnTo>
                  <a:lnTo>
                    <a:pt x="163" y="317"/>
                  </a:lnTo>
                  <a:lnTo>
                    <a:pt x="157" y="299"/>
                  </a:lnTo>
                  <a:lnTo>
                    <a:pt x="149" y="284"/>
                  </a:lnTo>
                  <a:lnTo>
                    <a:pt x="142" y="269"/>
                  </a:lnTo>
                  <a:lnTo>
                    <a:pt x="132" y="253"/>
                  </a:lnTo>
                  <a:lnTo>
                    <a:pt x="123" y="238"/>
                  </a:lnTo>
                  <a:lnTo>
                    <a:pt x="113" y="223"/>
                  </a:lnTo>
                  <a:lnTo>
                    <a:pt x="103" y="207"/>
                  </a:lnTo>
                  <a:lnTo>
                    <a:pt x="92" y="192"/>
                  </a:lnTo>
                  <a:lnTo>
                    <a:pt x="80" y="177"/>
                  </a:lnTo>
                  <a:lnTo>
                    <a:pt x="67" y="163"/>
                  </a:lnTo>
                  <a:lnTo>
                    <a:pt x="55" y="14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3" y="119"/>
                  </a:lnTo>
                  <a:lnTo>
                    <a:pt x="15" y="113"/>
                  </a:lnTo>
                  <a:lnTo>
                    <a:pt x="9" y="106"/>
                  </a:lnTo>
                  <a:lnTo>
                    <a:pt x="4" y="102"/>
                  </a:lnTo>
                  <a:lnTo>
                    <a:pt x="2" y="96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0" y="79"/>
                  </a:lnTo>
                  <a:lnTo>
                    <a:pt x="0" y="69"/>
                  </a:lnTo>
                  <a:lnTo>
                    <a:pt x="2" y="59"/>
                  </a:lnTo>
                  <a:lnTo>
                    <a:pt x="4" y="52"/>
                  </a:lnTo>
                  <a:lnTo>
                    <a:pt x="5" y="42"/>
                  </a:lnTo>
                  <a:lnTo>
                    <a:pt x="9" y="36"/>
                  </a:lnTo>
                  <a:lnTo>
                    <a:pt x="13" y="29"/>
                  </a:lnTo>
                  <a:lnTo>
                    <a:pt x="17" y="23"/>
                  </a:lnTo>
                  <a:lnTo>
                    <a:pt x="23" y="17"/>
                  </a:lnTo>
                  <a:lnTo>
                    <a:pt x="27" y="13"/>
                  </a:lnTo>
                  <a:lnTo>
                    <a:pt x="34" y="10"/>
                  </a:lnTo>
                  <a:lnTo>
                    <a:pt x="40" y="6"/>
                  </a:lnTo>
                  <a:lnTo>
                    <a:pt x="48" y="4"/>
                  </a:lnTo>
                  <a:lnTo>
                    <a:pt x="55" y="2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73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3345132" y="3866136"/>
              <a:ext cx="645497" cy="437840"/>
            </a:xfrm>
            <a:custGeom>
              <a:avLst/>
              <a:gdLst/>
              <a:ahLst/>
              <a:cxnLst>
                <a:cxn ang="0">
                  <a:pos x="1766" y="9"/>
                </a:cxn>
                <a:cxn ang="0">
                  <a:pos x="1862" y="52"/>
                </a:cxn>
                <a:cxn ang="0">
                  <a:pos x="1983" y="132"/>
                </a:cxn>
                <a:cxn ang="0">
                  <a:pos x="2104" y="232"/>
                </a:cxn>
                <a:cxn ang="0">
                  <a:pos x="2164" y="311"/>
                </a:cxn>
                <a:cxn ang="0">
                  <a:pos x="2166" y="368"/>
                </a:cxn>
                <a:cxn ang="0">
                  <a:pos x="2114" y="434"/>
                </a:cxn>
                <a:cxn ang="0">
                  <a:pos x="2066" y="497"/>
                </a:cxn>
                <a:cxn ang="0">
                  <a:pos x="2027" y="579"/>
                </a:cxn>
                <a:cxn ang="0">
                  <a:pos x="1981" y="718"/>
                </a:cxn>
                <a:cxn ang="0">
                  <a:pos x="1914" y="933"/>
                </a:cxn>
                <a:cxn ang="0">
                  <a:pos x="1841" y="1201"/>
                </a:cxn>
                <a:cxn ang="0">
                  <a:pos x="1801" y="1297"/>
                </a:cxn>
                <a:cxn ang="0">
                  <a:pos x="1743" y="1345"/>
                </a:cxn>
                <a:cxn ang="0">
                  <a:pos x="1651" y="1386"/>
                </a:cxn>
                <a:cxn ang="0">
                  <a:pos x="1532" y="1405"/>
                </a:cxn>
                <a:cxn ang="0">
                  <a:pos x="1484" y="1395"/>
                </a:cxn>
                <a:cxn ang="0">
                  <a:pos x="1438" y="1349"/>
                </a:cxn>
                <a:cxn ang="0">
                  <a:pos x="1430" y="1319"/>
                </a:cxn>
                <a:cxn ang="0">
                  <a:pos x="1440" y="1271"/>
                </a:cxn>
                <a:cxn ang="0">
                  <a:pos x="1475" y="1130"/>
                </a:cxn>
                <a:cxn ang="0">
                  <a:pos x="1511" y="952"/>
                </a:cxn>
                <a:cxn ang="0">
                  <a:pos x="1546" y="756"/>
                </a:cxn>
                <a:cxn ang="0">
                  <a:pos x="1572" y="587"/>
                </a:cxn>
                <a:cxn ang="0">
                  <a:pos x="1588" y="457"/>
                </a:cxn>
                <a:cxn ang="0">
                  <a:pos x="1582" y="370"/>
                </a:cxn>
                <a:cxn ang="0">
                  <a:pos x="1526" y="322"/>
                </a:cxn>
                <a:cxn ang="0">
                  <a:pos x="1417" y="305"/>
                </a:cxn>
                <a:cxn ang="0">
                  <a:pos x="1354" y="305"/>
                </a:cxn>
                <a:cxn ang="0">
                  <a:pos x="1285" y="311"/>
                </a:cxn>
                <a:cxn ang="0">
                  <a:pos x="1190" y="320"/>
                </a:cxn>
                <a:cxn ang="0">
                  <a:pos x="1075" y="336"/>
                </a:cxn>
                <a:cxn ang="0">
                  <a:pos x="933" y="355"/>
                </a:cxn>
                <a:cxn ang="0">
                  <a:pos x="747" y="384"/>
                </a:cxn>
                <a:cxn ang="0">
                  <a:pos x="563" y="409"/>
                </a:cxn>
                <a:cxn ang="0">
                  <a:pos x="419" y="428"/>
                </a:cxn>
                <a:cxn ang="0">
                  <a:pos x="313" y="441"/>
                </a:cxn>
                <a:cxn ang="0">
                  <a:pos x="250" y="449"/>
                </a:cxn>
                <a:cxn ang="0">
                  <a:pos x="202" y="449"/>
                </a:cxn>
                <a:cxn ang="0">
                  <a:pos x="79" y="407"/>
                </a:cxn>
                <a:cxn ang="0">
                  <a:pos x="29" y="359"/>
                </a:cxn>
                <a:cxn ang="0">
                  <a:pos x="6" y="324"/>
                </a:cxn>
                <a:cxn ang="0">
                  <a:pos x="2" y="282"/>
                </a:cxn>
                <a:cxn ang="0">
                  <a:pos x="23" y="259"/>
                </a:cxn>
                <a:cxn ang="0">
                  <a:pos x="66" y="247"/>
                </a:cxn>
                <a:cxn ang="0">
                  <a:pos x="81" y="247"/>
                </a:cxn>
                <a:cxn ang="0">
                  <a:pos x="110" y="247"/>
                </a:cxn>
                <a:cxn ang="0">
                  <a:pos x="186" y="244"/>
                </a:cxn>
                <a:cxn ang="0">
                  <a:pos x="434" y="222"/>
                </a:cxn>
                <a:cxn ang="0">
                  <a:pos x="709" y="192"/>
                </a:cxn>
                <a:cxn ang="0">
                  <a:pos x="991" y="146"/>
                </a:cxn>
                <a:cxn ang="0">
                  <a:pos x="1250" y="96"/>
                </a:cxn>
                <a:cxn ang="0">
                  <a:pos x="1528" y="36"/>
                </a:cxn>
                <a:cxn ang="0">
                  <a:pos x="1615" y="13"/>
                </a:cxn>
                <a:cxn ang="0">
                  <a:pos x="1678" y="2"/>
                </a:cxn>
                <a:cxn ang="0">
                  <a:pos x="1707" y="0"/>
                </a:cxn>
              </a:cxnLst>
              <a:rect l="0" t="0" r="r" b="b"/>
              <a:pathLst>
                <a:path w="2173" h="1405">
                  <a:moveTo>
                    <a:pt x="1707" y="0"/>
                  </a:moveTo>
                  <a:lnTo>
                    <a:pt x="1716" y="0"/>
                  </a:lnTo>
                  <a:lnTo>
                    <a:pt x="1728" y="0"/>
                  </a:lnTo>
                  <a:lnTo>
                    <a:pt x="1741" y="4"/>
                  </a:lnTo>
                  <a:lnTo>
                    <a:pt x="1753" y="6"/>
                  </a:lnTo>
                  <a:lnTo>
                    <a:pt x="1766" y="9"/>
                  </a:lnTo>
                  <a:lnTo>
                    <a:pt x="1782" y="15"/>
                  </a:lnTo>
                  <a:lnTo>
                    <a:pt x="1797" y="21"/>
                  </a:lnTo>
                  <a:lnTo>
                    <a:pt x="1812" y="27"/>
                  </a:lnTo>
                  <a:lnTo>
                    <a:pt x="1828" y="34"/>
                  </a:lnTo>
                  <a:lnTo>
                    <a:pt x="1845" y="44"/>
                  </a:lnTo>
                  <a:lnTo>
                    <a:pt x="1862" y="52"/>
                  </a:lnTo>
                  <a:lnTo>
                    <a:pt x="1880" y="63"/>
                  </a:lnTo>
                  <a:lnTo>
                    <a:pt x="1899" y="75"/>
                  </a:lnTo>
                  <a:lnTo>
                    <a:pt x="1918" y="86"/>
                  </a:lnTo>
                  <a:lnTo>
                    <a:pt x="1937" y="100"/>
                  </a:lnTo>
                  <a:lnTo>
                    <a:pt x="1958" y="113"/>
                  </a:lnTo>
                  <a:lnTo>
                    <a:pt x="1983" y="132"/>
                  </a:lnTo>
                  <a:lnTo>
                    <a:pt x="2008" y="149"/>
                  </a:lnTo>
                  <a:lnTo>
                    <a:pt x="2029" y="169"/>
                  </a:lnTo>
                  <a:lnTo>
                    <a:pt x="2050" y="186"/>
                  </a:lnTo>
                  <a:lnTo>
                    <a:pt x="2070" y="201"/>
                  </a:lnTo>
                  <a:lnTo>
                    <a:pt x="2087" y="217"/>
                  </a:lnTo>
                  <a:lnTo>
                    <a:pt x="2104" y="232"/>
                  </a:lnTo>
                  <a:lnTo>
                    <a:pt x="2118" y="247"/>
                  </a:lnTo>
                  <a:lnTo>
                    <a:pt x="2131" y="261"/>
                  </a:lnTo>
                  <a:lnTo>
                    <a:pt x="2141" y="274"/>
                  </a:lnTo>
                  <a:lnTo>
                    <a:pt x="2150" y="288"/>
                  </a:lnTo>
                  <a:lnTo>
                    <a:pt x="2158" y="299"/>
                  </a:lnTo>
                  <a:lnTo>
                    <a:pt x="2164" y="311"/>
                  </a:lnTo>
                  <a:lnTo>
                    <a:pt x="2170" y="322"/>
                  </a:lnTo>
                  <a:lnTo>
                    <a:pt x="2171" y="332"/>
                  </a:lnTo>
                  <a:lnTo>
                    <a:pt x="2173" y="341"/>
                  </a:lnTo>
                  <a:lnTo>
                    <a:pt x="2171" y="349"/>
                  </a:lnTo>
                  <a:lnTo>
                    <a:pt x="2170" y="359"/>
                  </a:lnTo>
                  <a:lnTo>
                    <a:pt x="2166" y="368"/>
                  </a:lnTo>
                  <a:lnTo>
                    <a:pt x="2160" y="378"/>
                  </a:lnTo>
                  <a:lnTo>
                    <a:pt x="2152" y="389"/>
                  </a:lnTo>
                  <a:lnTo>
                    <a:pt x="2145" y="401"/>
                  </a:lnTo>
                  <a:lnTo>
                    <a:pt x="2135" y="412"/>
                  </a:lnTo>
                  <a:lnTo>
                    <a:pt x="2123" y="426"/>
                  </a:lnTo>
                  <a:lnTo>
                    <a:pt x="2114" y="434"/>
                  </a:lnTo>
                  <a:lnTo>
                    <a:pt x="2106" y="443"/>
                  </a:lnTo>
                  <a:lnTo>
                    <a:pt x="2097" y="453"/>
                  </a:lnTo>
                  <a:lnTo>
                    <a:pt x="2089" y="462"/>
                  </a:lnTo>
                  <a:lnTo>
                    <a:pt x="2081" y="474"/>
                  </a:lnTo>
                  <a:lnTo>
                    <a:pt x="2074" y="485"/>
                  </a:lnTo>
                  <a:lnTo>
                    <a:pt x="2066" y="497"/>
                  </a:lnTo>
                  <a:lnTo>
                    <a:pt x="2058" y="510"/>
                  </a:lnTo>
                  <a:lnTo>
                    <a:pt x="2052" y="524"/>
                  </a:lnTo>
                  <a:lnTo>
                    <a:pt x="2047" y="537"/>
                  </a:lnTo>
                  <a:lnTo>
                    <a:pt x="2039" y="551"/>
                  </a:lnTo>
                  <a:lnTo>
                    <a:pt x="2033" y="566"/>
                  </a:lnTo>
                  <a:lnTo>
                    <a:pt x="2027" y="579"/>
                  </a:lnTo>
                  <a:lnTo>
                    <a:pt x="2024" y="597"/>
                  </a:lnTo>
                  <a:lnTo>
                    <a:pt x="2018" y="612"/>
                  </a:lnTo>
                  <a:lnTo>
                    <a:pt x="2014" y="629"/>
                  </a:lnTo>
                  <a:lnTo>
                    <a:pt x="2002" y="656"/>
                  </a:lnTo>
                  <a:lnTo>
                    <a:pt x="1993" y="687"/>
                  </a:lnTo>
                  <a:lnTo>
                    <a:pt x="1981" y="718"/>
                  </a:lnTo>
                  <a:lnTo>
                    <a:pt x="1970" y="748"/>
                  </a:lnTo>
                  <a:lnTo>
                    <a:pt x="1960" y="783"/>
                  </a:lnTo>
                  <a:lnTo>
                    <a:pt x="1949" y="818"/>
                  </a:lnTo>
                  <a:lnTo>
                    <a:pt x="1937" y="854"/>
                  </a:lnTo>
                  <a:lnTo>
                    <a:pt x="1926" y="892"/>
                  </a:lnTo>
                  <a:lnTo>
                    <a:pt x="1914" y="933"/>
                  </a:lnTo>
                  <a:lnTo>
                    <a:pt x="1903" y="973"/>
                  </a:lnTo>
                  <a:lnTo>
                    <a:pt x="1889" y="1015"/>
                  </a:lnTo>
                  <a:lnTo>
                    <a:pt x="1878" y="1059"/>
                  </a:lnTo>
                  <a:lnTo>
                    <a:pt x="1866" y="1105"/>
                  </a:lnTo>
                  <a:lnTo>
                    <a:pt x="1853" y="1152"/>
                  </a:lnTo>
                  <a:lnTo>
                    <a:pt x="1841" y="1201"/>
                  </a:lnTo>
                  <a:lnTo>
                    <a:pt x="1830" y="1251"/>
                  </a:lnTo>
                  <a:lnTo>
                    <a:pt x="1826" y="1261"/>
                  </a:lnTo>
                  <a:lnTo>
                    <a:pt x="1820" y="1271"/>
                  </a:lnTo>
                  <a:lnTo>
                    <a:pt x="1814" y="1280"/>
                  </a:lnTo>
                  <a:lnTo>
                    <a:pt x="1809" y="1288"/>
                  </a:lnTo>
                  <a:lnTo>
                    <a:pt x="1801" y="1297"/>
                  </a:lnTo>
                  <a:lnTo>
                    <a:pt x="1793" y="1305"/>
                  </a:lnTo>
                  <a:lnTo>
                    <a:pt x="1786" y="1315"/>
                  </a:lnTo>
                  <a:lnTo>
                    <a:pt x="1776" y="1322"/>
                  </a:lnTo>
                  <a:lnTo>
                    <a:pt x="1764" y="1330"/>
                  </a:lnTo>
                  <a:lnTo>
                    <a:pt x="1755" y="1338"/>
                  </a:lnTo>
                  <a:lnTo>
                    <a:pt x="1743" y="1345"/>
                  </a:lnTo>
                  <a:lnTo>
                    <a:pt x="1730" y="1353"/>
                  </a:lnTo>
                  <a:lnTo>
                    <a:pt x="1718" y="1359"/>
                  </a:lnTo>
                  <a:lnTo>
                    <a:pt x="1705" y="1367"/>
                  </a:lnTo>
                  <a:lnTo>
                    <a:pt x="1690" y="1372"/>
                  </a:lnTo>
                  <a:lnTo>
                    <a:pt x="1676" y="1380"/>
                  </a:lnTo>
                  <a:lnTo>
                    <a:pt x="1651" y="1386"/>
                  </a:lnTo>
                  <a:lnTo>
                    <a:pt x="1628" y="1391"/>
                  </a:lnTo>
                  <a:lnTo>
                    <a:pt x="1607" y="1395"/>
                  </a:lnTo>
                  <a:lnTo>
                    <a:pt x="1586" y="1399"/>
                  </a:lnTo>
                  <a:lnTo>
                    <a:pt x="1567" y="1401"/>
                  </a:lnTo>
                  <a:lnTo>
                    <a:pt x="1549" y="1403"/>
                  </a:lnTo>
                  <a:lnTo>
                    <a:pt x="1532" y="1405"/>
                  </a:lnTo>
                  <a:lnTo>
                    <a:pt x="1517" y="1405"/>
                  </a:lnTo>
                  <a:lnTo>
                    <a:pt x="1511" y="1405"/>
                  </a:lnTo>
                  <a:lnTo>
                    <a:pt x="1505" y="1403"/>
                  </a:lnTo>
                  <a:lnTo>
                    <a:pt x="1500" y="1401"/>
                  </a:lnTo>
                  <a:lnTo>
                    <a:pt x="1492" y="1399"/>
                  </a:lnTo>
                  <a:lnTo>
                    <a:pt x="1484" y="1395"/>
                  </a:lnTo>
                  <a:lnTo>
                    <a:pt x="1475" y="1391"/>
                  </a:lnTo>
                  <a:lnTo>
                    <a:pt x="1465" y="1386"/>
                  </a:lnTo>
                  <a:lnTo>
                    <a:pt x="1455" y="1380"/>
                  </a:lnTo>
                  <a:lnTo>
                    <a:pt x="1448" y="1368"/>
                  </a:lnTo>
                  <a:lnTo>
                    <a:pt x="1444" y="1357"/>
                  </a:lnTo>
                  <a:lnTo>
                    <a:pt x="1438" y="1349"/>
                  </a:lnTo>
                  <a:lnTo>
                    <a:pt x="1436" y="1342"/>
                  </a:lnTo>
                  <a:lnTo>
                    <a:pt x="1432" y="1334"/>
                  </a:lnTo>
                  <a:lnTo>
                    <a:pt x="1430" y="1328"/>
                  </a:lnTo>
                  <a:lnTo>
                    <a:pt x="1430" y="1324"/>
                  </a:lnTo>
                  <a:lnTo>
                    <a:pt x="1430" y="1322"/>
                  </a:lnTo>
                  <a:lnTo>
                    <a:pt x="1430" y="1319"/>
                  </a:lnTo>
                  <a:lnTo>
                    <a:pt x="1430" y="1313"/>
                  </a:lnTo>
                  <a:lnTo>
                    <a:pt x="1432" y="1307"/>
                  </a:lnTo>
                  <a:lnTo>
                    <a:pt x="1434" y="1299"/>
                  </a:lnTo>
                  <a:lnTo>
                    <a:pt x="1436" y="1290"/>
                  </a:lnTo>
                  <a:lnTo>
                    <a:pt x="1438" y="1280"/>
                  </a:lnTo>
                  <a:lnTo>
                    <a:pt x="1440" y="1271"/>
                  </a:lnTo>
                  <a:lnTo>
                    <a:pt x="1442" y="1259"/>
                  </a:lnTo>
                  <a:lnTo>
                    <a:pt x="1450" y="1234"/>
                  </a:lnTo>
                  <a:lnTo>
                    <a:pt x="1455" y="1209"/>
                  </a:lnTo>
                  <a:lnTo>
                    <a:pt x="1463" y="1182"/>
                  </a:lnTo>
                  <a:lnTo>
                    <a:pt x="1469" y="1157"/>
                  </a:lnTo>
                  <a:lnTo>
                    <a:pt x="1475" y="1130"/>
                  </a:lnTo>
                  <a:lnTo>
                    <a:pt x="1482" y="1102"/>
                  </a:lnTo>
                  <a:lnTo>
                    <a:pt x="1488" y="1073"/>
                  </a:lnTo>
                  <a:lnTo>
                    <a:pt x="1494" y="1044"/>
                  </a:lnTo>
                  <a:lnTo>
                    <a:pt x="1500" y="1015"/>
                  </a:lnTo>
                  <a:lnTo>
                    <a:pt x="1505" y="985"/>
                  </a:lnTo>
                  <a:lnTo>
                    <a:pt x="1511" y="952"/>
                  </a:lnTo>
                  <a:lnTo>
                    <a:pt x="1517" y="921"/>
                  </a:lnTo>
                  <a:lnTo>
                    <a:pt x="1523" y="889"/>
                  </a:lnTo>
                  <a:lnTo>
                    <a:pt x="1528" y="856"/>
                  </a:lnTo>
                  <a:lnTo>
                    <a:pt x="1534" y="821"/>
                  </a:lnTo>
                  <a:lnTo>
                    <a:pt x="1540" y="787"/>
                  </a:lnTo>
                  <a:lnTo>
                    <a:pt x="1546" y="756"/>
                  </a:lnTo>
                  <a:lnTo>
                    <a:pt x="1551" y="725"/>
                  </a:lnTo>
                  <a:lnTo>
                    <a:pt x="1555" y="695"/>
                  </a:lnTo>
                  <a:lnTo>
                    <a:pt x="1561" y="668"/>
                  </a:lnTo>
                  <a:lnTo>
                    <a:pt x="1565" y="639"/>
                  </a:lnTo>
                  <a:lnTo>
                    <a:pt x="1569" y="612"/>
                  </a:lnTo>
                  <a:lnTo>
                    <a:pt x="1572" y="587"/>
                  </a:lnTo>
                  <a:lnTo>
                    <a:pt x="1576" y="562"/>
                  </a:lnTo>
                  <a:lnTo>
                    <a:pt x="1580" y="539"/>
                  </a:lnTo>
                  <a:lnTo>
                    <a:pt x="1582" y="518"/>
                  </a:lnTo>
                  <a:lnTo>
                    <a:pt x="1584" y="497"/>
                  </a:lnTo>
                  <a:lnTo>
                    <a:pt x="1586" y="476"/>
                  </a:lnTo>
                  <a:lnTo>
                    <a:pt x="1588" y="457"/>
                  </a:lnTo>
                  <a:lnTo>
                    <a:pt x="1590" y="439"/>
                  </a:lnTo>
                  <a:lnTo>
                    <a:pt x="1590" y="422"/>
                  </a:lnTo>
                  <a:lnTo>
                    <a:pt x="1590" y="407"/>
                  </a:lnTo>
                  <a:lnTo>
                    <a:pt x="1590" y="393"/>
                  </a:lnTo>
                  <a:lnTo>
                    <a:pt x="1586" y="382"/>
                  </a:lnTo>
                  <a:lnTo>
                    <a:pt x="1582" y="370"/>
                  </a:lnTo>
                  <a:lnTo>
                    <a:pt x="1576" y="361"/>
                  </a:lnTo>
                  <a:lnTo>
                    <a:pt x="1571" y="351"/>
                  </a:lnTo>
                  <a:lnTo>
                    <a:pt x="1561" y="343"/>
                  </a:lnTo>
                  <a:lnTo>
                    <a:pt x="1551" y="336"/>
                  </a:lnTo>
                  <a:lnTo>
                    <a:pt x="1540" y="328"/>
                  </a:lnTo>
                  <a:lnTo>
                    <a:pt x="1526" y="322"/>
                  </a:lnTo>
                  <a:lnTo>
                    <a:pt x="1513" y="318"/>
                  </a:lnTo>
                  <a:lnTo>
                    <a:pt x="1496" y="313"/>
                  </a:lnTo>
                  <a:lnTo>
                    <a:pt x="1478" y="311"/>
                  </a:lnTo>
                  <a:lnTo>
                    <a:pt x="1459" y="307"/>
                  </a:lnTo>
                  <a:lnTo>
                    <a:pt x="1438" y="305"/>
                  </a:lnTo>
                  <a:lnTo>
                    <a:pt x="1417" y="305"/>
                  </a:lnTo>
                  <a:lnTo>
                    <a:pt x="1394" y="305"/>
                  </a:lnTo>
                  <a:lnTo>
                    <a:pt x="1386" y="305"/>
                  </a:lnTo>
                  <a:lnTo>
                    <a:pt x="1379" y="305"/>
                  </a:lnTo>
                  <a:lnTo>
                    <a:pt x="1371" y="305"/>
                  </a:lnTo>
                  <a:lnTo>
                    <a:pt x="1363" y="305"/>
                  </a:lnTo>
                  <a:lnTo>
                    <a:pt x="1354" y="305"/>
                  </a:lnTo>
                  <a:lnTo>
                    <a:pt x="1344" y="307"/>
                  </a:lnTo>
                  <a:lnTo>
                    <a:pt x="1333" y="307"/>
                  </a:lnTo>
                  <a:lnTo>
                    <a:pt x="1323" y="307"/>
                  </a:lnTo>
                  <a:lnTo>
                    <a:pt x="1309" y="309"/>
                  </a:lnTo>
                  <a:lnTo>
                    <a:pt x="1298" y="309"/>
                  </a:lnTo>
                  <a:lnTo>
                    <a:pt x="1285" y="311"/>
                  </a:lnTo>
                  <a:lnTo>
                    <a:pt x="1271" y="313"/>
                  </a:lnTo>
                  <a:lnTo>
                    <a:pt x="1256" y="315"/>
                  </a:lnTo>
                  <a:lnTo>
                    <a:pt x="1240" y="315"/>
                  </a:lnTo>
                  <a:lnTo>
                    <a:pt x="1225" y="316"/>
                  </a:lnTo>
                  <a:lnTo>
                    <a:pt x="1208" y="318"/>
                  </a:lnTo>
                  <a:lnTo>
                    <a:pt x="1190" y="320"/>
                  </a:lnTo>
                  <a:lnTo>
                    <a:pt x="1173" y="322"/>
                  </a:lnTo>
                  <a:lnTo>
                    <a:pt x="1156" y="326"/>
                  </a:lnTo>
                  <a:lnTo>
                    <a:pt x="1137" y="328"/>
                  </a:lnTo>
                  <a:lnTo>
                    <a:pt x="1116" y="330"/>
                  </a:lnTo>
                  <a:lnTo>
                    <a:pt x="1096" y="332"/>
                  </a:lnTo>
                  <a:lnTo>
                    <a:pt x="1075" y="336"/>
                  </a:lnTo>
                  <a:lnTo>
                    <a:pt x="1052" y="338"/>
                  </a:lnTo>
                  <a:lnTo>
                    <a:pt x="1029" y="341"/>
                  </a:lnTo>
                  <a:lnTo>
                    <a:pt x="1006" y="345"/>
                  </a:lnTo>
                  <a:lnTo>
                    <a:pt x="983" y="349"/>
                  </a:lnTo>
                  <a:lnTo>
                    <a:pt x="958" y="351"/>
                  </a:lnTo>
                  <a:lnTo>
                    <a:pt x="933" y="355"/>
                  </a:lnTo>
                  <a:lnTo>
                    <a:pt x="908" y="359"/>
                  </a:lnTo>
                  <a:lnTo>
                    <a:pt x="881" y="363"/>
                  </a:lnTo>
                  <a:lnTo>
                    <a:pt x="855" y="368"/>
                  </a:lnTo>
                  <a:lnTo>
                    <a:pt x="816" y="372"/>
                  </a:lnTo>
                  <a:lnTo>
                    <a:pt x="782" y="378"/>
                  </a:lnTo>
                  <a:lnTo>
                    <a:pt x="747" y="384"/>
                  </a:lnTo>
                  <a:lnTo>
                    <a:pt x="712" y="388"/>
                  </a:lnTo>
                  <a:lnTo>
                    <a:pt x="680" y="393"/>
                  </a:lnTo>
                  <a:lnTo>
                    <a:pt x="649" y="397"/>
                  </a:lnTo>
                  <a:lnTo>
                    <a:pt x="618" y="401"/>
                  </a:lnTo>
                  <a:lnTo>
                    <a:pt x="590" y="405"/>
                  </a:lnTo>
                  <a:lnTo>
                    <a:pt x="563" y="409"/>
                  </a:lnTo>
                  <a:lnTo>
                    <a:pt x="536" y="412"/>
                  </a:lnTo>
                  <a:lnTo>
                    <a:pt x="509" y="416"/>
                  </a:lnTo>
                  <a:lnTo>
                    <a:pt x="486" y="420"/>
                  </a:lnTo>
                  <a:lnTo>
                    <a:pt x="461" y="422"/>
                  </a:lnTo>
                  <a:lnTo>
                    <a:pt x="440" y="426"/>
                  </a:lnTo>
                  <a:lnTo>
                    <a:pt x="419" y="428"/>
                  </a:lnTo>
                  <a:lnTo>
                    <a:pt x="398" y="432"/>
                  </a:lnTo>
                  <a:lnTo>
                    <a:pt x="378" y="434"/>
                  </a:lnTo>
                  <a:lnTo>
                    <a:pt x="361" y="436"/>
                  </a:lnTo>
                  <a:lnTo>
                    <a:pt x="344" y="437"/>
                  </a:lnTo>
                  <a:lnTo>
                    <a:pt x="329" y="439"/>
                  </a:lnTo>
                  <a:lnTo>
                    <a:pt x="313" y="441"/>
                  </a:lnTo>
                  <a:lnTo>
                    <a:pt x="300" y="443"/>
                  </a:lnTo>
                  <a:lnTo>
                    <a:pt x="288" y="445"/>
                  </a:lnTo>
                  <a:lnTo>
                    <a:pt x="277" y="445"/>
                  </a:lnTo>
                  <a:lnTo>
                    <a:pt x="267" y="447"/>
                  </a:lnTo>
                  <a:lnTo>
                    <a:pt x="258" y="447"/>
                  </a:lnTo>
                  <a:lnTo>
                    <a:pt x="250" y="449"/>
                  </a:lnTo>
                  <a:lnTo>
                    <a:pt x="244" y="449"/>
                  </a:lnTo>
                  <a:lnTo>
                    <a:pt x="238" y="449"/>
                  </a:lnTo>
                  <a:lnTo>
                    <a:pt x="233" y="451"/>
                  </a:lnTo>
                  <a:lnTo>
                    <a:pt x="229" y="451"/>
                  </a:lnTo>
                  <a:lnTo>
                    <a:pt x="227" y="451"/>
                  </a:lnTo>
                  <a:lnTo>
                    <a:pt x="202" y="449"/>
                  </a:lnTo>
                  <a:lnTo>
                    <a:pt x="179" y="447"/>
                  </a:lnTo>
                  <a:lnTo>
                    <a:pt x="156" y="443"/>
                  </a:lnTo>
                  <a:lnTo>
                    <a:pt x="135" y="436"/>
                  </a:lnTo>
                  <a:lnTo>
                    <a:pt x="115" y="428"/>
                  </a:lnTo>
                  <a:lnTo>
                    <a:pt x="96" y="418"/>
                  </a:lnTo>
                  <a:lnTo>
                    <a:pt x="79" y="407"/>
                  </a:lnTo>
                  <a:lnTo>
                    <a:pt x="62" y="393"/>
                  </a:lnTo>
                  <a:lnTo>
                    <a:pt x="54" y="386"/>
                  </a:lnTo>
                  <a:lnTo>
                    <a:pt x="46" y="378"/>
                  </a:lnTo>
                  <a:lnTo>
                    <a:pt x="41" y="372"/>
                  </a:lnTo>
                  <a:lnTo>
                    <a:pt x="35" y="364"/>
                  </a:lnTo>
                  <a:lnTo>
                    <a:pt x="29" y="359"/>
                  </a:lnTo>
                  <a:lnTo>
                    <a:pt x="23" y="353"/>
                  </a:lnTo>
                  <a:lnTo>
                    <a:pt x="19" y="347"/>
                  </a:lnTo>
                  <a:lnTo>
                    <a:pt x="16" y="340"/>
                  </a:lnTo>
                  <a:lnTo>
                    <a:pt x="12" y="334"/>
                  </a:lnTo>
                  <a:lnTo>
                    <a:pt x="8" y="328"/>
                  </a:lnTo>
                  <a:lnTo>
                    <a:pt x="6" y="324"/>
                  </a:lnTo>
                  <a:lnTo>
                    <a:pt x="4" y="318"/>
                  </a:lnTo>
                  <a:lnTo>
                    <a:pt x="0" y="307"/>
                  </a:lnTo>
                  <a:lnTo>
                    <a:pt x="0" y="297"/>
                  </a:lnTo>
                  <a:lnTo>
                    <a:pt x="0" y="292"/>
                  </a:lnTo>
                  <a:lnTo>
                    <a:pt x="2" y="286"/>
                  </a:lnTo>
                  <a:lnTo>
                    <a:pt x="2" y="282"/>
                  </a:lnTo>
                  <a:lnTo>
                    <a:pt x="4" y="278"/>
                  </a:lnTo>
                  <a:lnTo>
                    <a:pt x="8" y="272"/>
                  </a:lnTo>
                  <a:lnTo>
                    <a:pt x="10" y="268"/>
                  </a:lnTo>
                  <a:lnTo>
                    <a:pt x="14" y="267"/>
                  </a:lnTo>
                  <a:lnTo>
                    <a:pt x="19" y="263"/>
                  </a:lnTo>
                  <a:lnTo>
                    <a:pt x="23" y="259"/>
                  </a:lnTo>
                  <a:lnTo>
                    <a:pt x="29" y="257"/>
                  </a:lnTo>
                  <a:lnTo>
                    <a:pt x="35" y="255"/>
                  </a:lnTo>
                  <a:lnTo>
                    <a:pt x="43" y="253"/>
                  </a:lnTo>
                  <a:lnTo>
                    <a:pt x="48" y="251"/>
                  </a:lnTo>
                  <a:lnTo>
                    <a:pt x="58" y="249"/>
                  </a:lnTo>
                  <a:lnTo>
                    <a:pt x="66" y="247"/>
                  </a:lnTo>
                  <a:lnTo>
                    <a:pt x="75" y="247"/>
                  </a:lnTo>
                  <a:lnTo>
                    <a:pt x="75" y="247"/>
                  </a:lnTo>
                  <a:lnTo>
                    <a:pt x="75" y="247"/>
                  </a:lnTo>
                  <a:lnTo>
                    <a:pt x="77" y="247"/>
                  </a:lnTo>
                  <a:lnTo>
                    <a:pt x="79" y="247"/>
                  </a:lnTo>
                  <a:lnTo>
                    <a:pt x="81" y="247"/>
                  </a:lnTo>
                  <a:lnTo>
                    <a:pt x="85" y="247"/>
                  </a:lnTo>
                  <a:lnTo>
                    <a:pt x="89" y="247"/>
                  </a:lnTo>
                  <a:lnTo>
                    <a:pt x="92" y="247"/>
                  </a:lnTo>
                  <a:lnTo>
                    <a:pt x="98" y="247"/>
                  </a:lnTo>
                  <a:lnTo>
                    <a:pt x="102" y="247"/>
                  </a:lnTo>
                  <a:lnTo>
                    <a:pt x="110" y="247"/>
                  </a:lnTo>
                  <a:lnTo>
                    <a:pt x="115" y="247"/>
                  </a:lnTo>
                  <a:lnTo>
                    <a:pt x="123" y="247"/>
                  </a:lnTo>
                  <a:lnTo>
                    <a:pt x="131" y="247"/>
                  </a:lnTo>
                  <a:lnTo>
                    <a:pt x="139" y="247"/>
                  </a:lnTo>
                  <a:lnTo>
                    <a:pt x="148" y="247"/>
                  </a:lnTo>
                  <a:lnTo>
                    <a:pt x="186" y="244"/>
                  </a:lnTo>
                  <a:lnTo>
                    <a:pt x="225" y="242"/>
                  </a:lnTo>
                  <a:lnTo>
                    <a:pt x="265" y="238"/>
                  </a:lnTo>
                  <a:lnTo>
                    <a:pt x="306" y="236"/>
                  </a:lnTo>
                  <a:lnTo>
                    <a:pt x="348" y="232"/>
                  </a:lnTo>
                  <a:lnTo>
                    <a:pt x="390" y="228"/>
                  </a:lnTo>
                  <a:lnTo>
                    <a:pt x="434" y="222"/>
                  </a:lnTo>
                  <a:lnTo>
                    <a:pt x="478" y="219"/>
                  </a:lnTo>
                  <a:lnTo>
                    <a:pt x="522" y="213"/>
                  </a:lnTo>
                  <a:lnTo>
                    <a:pt x="569" y="209"/>
                  </a:lnTo>
                  <a:lnTo>
                    <a:pt x="615" y="203"/>
                  </a:lnTo>
                  <a:lnTo>
                    <a:pt x="661" y="197"/>
                  </a:lnTo>
                  <a:lnTo>
                    <a:pt x="709" y="192"/>
                  </a:lnTo>
                  <a:lnTo>
                    <a:pt x="757" y="184"/>
                  </a:lnTo>
                  <a:lnTo>
                    <a:pt x="805" y="178"/>
                  </a:lnTo>
                  <a:lnTo>
                    <a:pt x="855" y="171"/>
                  </a:lnTo>
                  <a:lnTo>
                    <a:pt x="901" y="163"/>
                  </a:lnTo>
                  <a:lnTo>
                    <a:pt x="947" y="153"/>
                  </a:lnTo>
                  <a:lnTo>
                    <a:pt x="991" y="146"/>
                  </a:lnTo>
                  <a:lnTo>
                    <a:pt x="1037" y="136"/>
                  </a:lnTo>
                  <a:lnTo>
                    <a:pt x="1081" y="128"/>
                  </a:lnTo>
                  <a:lnTo>
                    <a:pt x="1123" y="121"/>
                  </a:lnTo>
                  <a:lnTo>
                    <a:pt x="1167" y="111"/>
                  </a:lnTo>
                  <a:lnTo>
                    <a:pt x="1210" y="103"/>
                  </a:lnTo>
                  <a:lnTo>
                    <a:pt x="1250" y="96"/>
                  </a:lnTo>
                  <a:lnTo>
                    <a:pt x="1292" y="88"/>
                  </a:lnTo>
                  <a:lnTo>
                    <a:pt x="1333" y="78"/>
                  </a:lnTo>
                  <a:lnTo>
                    <a:pt x="1373" y="71"/>
                  </a:lnTo>
                  <a:lnTo>
                    <a:pt x="1413" y="61"/>
                  </a:lnTo>
                  <a:lnTo>
                    <a:pt x="1452" y="53"/>
                  </a:lnTo>
                  <a:lnTo>
                    <a:pt x="1528" y="36"/>
                  </a:lnTo>
                  <a:lnTo>
                    <a:pt x="1544" y="32"/>
                  </a:lnTo>
                  <a:lnTo>
                    <a:pt x="1559" y="29"/>
                  </a:lnTo>
                  <a:lnTo>
                    <a:pt x="1574" y="23"/>
                  </a:lnTo>
                  <a:lnTo>
                    <a:pt x="1588" y="19"/>
                  </a:lnTo>
                  <a:lnTo>
                    <a:pt x="1601" y="17"/>
                  </a:lnTo>
                  <a:lnTo>
                    <a:pt x="1615" y="13"/>
                  </a:lnTo>
                  <a:lnTo>
                    <a:pt x="1626" y="11"/>
                  </a:lnTo>
                  <a:lnTo>
                    <a:pt x="1638" y="7"/>
                  </a:lnTo>
                  <a:lnTo>
                    <a:pt x="1649" y="6"/>
                  </a:lnTo>
                  <a:lnTo>
                    <a:pt x="1659" y="4"/>
                  </a:lnTo>
                  <a:lnTo>
                    <a:pt x="1668" y="2"/>
                  </a:lnTo>
                  <a:lnTo>
                    <a:pt x="1678" y="2"/>
                  </a:lnTo>
                  <a:lnTo>
                    <a:pt x="1686" y="0"/>
                  </a:lnTo>
                  <a:lnTo>
                    <a:pt x="1693" y="0"/>
                  </a:lnTo>
                  <a:lnTo>
                    <a:pt x="1701" y="0"/>
                  </a:lnTo>
                  <a:lnTo>
                    <a:pt x="1707" y="0"/>
                  </a:lnTo>
                  <a:lnTo>
                    <a:pt x="1707" y="0"/>
                  </a:lnTo>
                  <a:lnTo>
                    <a:pt x="1707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3418174" y="4237957"/>
              <a:ext cx="502977" cy="121449"/>
            </a:xfrm>
            <a:custGeom>
              <a:avLst/>
              <a:gdLst/>
              <a:ahLst/>
              <a:cxnLst>
                <a:cxn ang="0">
                  <a:pos x="1296" y="2"/>
                </a:cxn>
                <a:cxn ang="0">
                  <a:pos x="1340" y="9"/>
                </a:cxn>
                <a:cxn ang="0">
                  <a:pos x="1390" y="25"/>
                </a:cxn>
                <a:cxn ang="0">
                  <a:pos x="1444" y="46"/>
                </a:cxn>
                <a:cxn ang="0">
                  <a:pos x="1503" y="73"/>
                </a:cxn>
                <a:cxn ang="0">
                  <a:pos x="1565" y="107"/>
                </a:cxn>
                <a:cxn ang="0">
                  <a:pos x="1611" y="142"/>
                </a:cxn>
                <a:cxn ang="0">
                  <a:pos x="1647" y="176"/>
                </a:cxn>
                <a:cxn ang="0">
                  <a:pos x="1672" y="207"/>
                </a:cxn>
                <a:cxn ang="0">
                  <a:pos x="1689" y="236"/>
                </a:cxn>
                <a:cxn ang="0">
                  <a:pos x="1693" y="261"/>
                </a:cxn>
                <a:cxn ang="0">
                  <a:pos x="1687" y="278"/>
                </a:cxn>
                <a:cxn ang="0">
                  <a:pos x="1680" y="284"/>
                </a:cxn>
                <a:cxn ang="0">
                  <a:pos x="1666" y="290"/>
                </a:cxn>
                <a:cxn ang="0">
                  <a:pos x="1647" y="292"/>
                </a:cxn>
                <a:cxn ang="0">
                  <a:pos x="1570" y="293"/>
                </a:cxn>
                <a:cxn ang="0">
                  <a:pos x="1398" y="299"/>
                </a:cxn>
                <a:cxn ang="0">
                  <a:pos x="1234" y="313"/>
                </a:cxn>
                <a:cxn ang="0">
                  <a:pos x="1108" y="324"/>
                </a:cxn>
                <a:cxn ang="0">
                  <a:pos x="1002" y="332"/>
                </a:cxn>
                <a:cxn ang="0">
                  <a:pos x="906" y="340"/>
                </a:cxn>
                <a:cxn ang="0">
                  <a:pos x="824" y="347"/>
                </a:cxn>
                <a:cxn ang="0">
                  <a:pos x="751" y="353"/>
                </a:cxn>
                <a:cxn ang="0">
                  <a:pos x="691" y="357"/>
                </a:cxn>
                <a:cxn ang="0">
                  <a:pos x="641" y="363"/>
                </a:cxn>
                <a:cxn ang="0">
                  <a:pos x="601" y="364"/>
                </a:cxn>
                <a:cxn ang="0">
                  <a:pos x="574" y="368"/>
                </a:cxn>
                <a:cxn ang="0">
                  <a:pos x="557" y="368"/>
                </a:cxn>
                <a:cxn ang="0">
                  <a:pos x="553" y="370"/>
                </a:cxn>
                <a:cxn ang="0">
                  <a:pos x="490" y="376"/>
                </a:cxn>
                <a:cxn ang="0">
                  <a:pos x="434" y="382"/>
                </a:cxn>
                <a:cxn ang="0">
                  <a:pos x="384" y="386"/>
                </a:cxn>
                <a:cxn ang="0">
                  <a:pos x="340" y="388"/>
                </a:cxn>
                <a:cxn ang="0">
                  <a:pos x="299" y="388"/>
                </a:cxn>
                <a:cxn ang="0">
                  <a:pos x="248" y="388"/>
                </a:cxn>
                <a:cxn ang="0">
                  <a:pos x="192" y="384"/>
                </a:cxn>
                <a:cxn ang="0">
                  <a:pos x="144" y="374"/>
                </a:cxn>
                <a:cxn ang="0">
                  <a:pos x="104" y="359"/>
                </a:cxn>
                <a:cxn ang="0">
                  <a:pos x="73" y="341"/>
                </a:cxn>
                <a:cxn ang="0">
                  <a:pos x="42" y="309"/>
                </a:cxn>
                <a:cxn ang="0">
                  <a:pos x="13" y="263"/>
                </a:cxn>
                <a:cxn ang="0">
                  <a:pos x="0" y="222"/>
                </a:cxn>
                <a:cxn ang="0">
                  <a:pos x="2" y="190"/>
                </a:cxn>
                <a:cxn ang="0">
                  <a:pos x="10" y="167"/>
                </a:cxn>
                <a:cxn ang="0">
                  <a:pos x="23" y="148"/>
                </a:cxn>
                <a:cxn ang="0">
                  <a:pos x="44" y="136"/>
                </a:cxn>
                <a:cxn ang="0">
                  <a:pos x="71" y="128"/>
                </a:cxn>
                <a:cxn ang="0">
                  <a:pos x="209" y="119"/>
                </a:cxn>
                <a:cxn ang="0">
                  <a:pos x="436" y="101"/>
                </a:cxn>
                <a:cxn ang="0">
                  <a:pos x="601" y="84"/>
                </a:cxn>
                <a:cxn ang="0">
                  <a:pos x="762" y="63"/>
                </a:cxn>
                <a:cxn ang="0">
                  <a:pos x="920" y="40"/>
                </a:cxn>
                <a:cxn ang="0">
                  <a:pos x="1025" y="25"/>
                </a:cxn>
                <a:cxn ang="0">
                  <a:pos x="1098" y="17"/>
                </a:cxn>
                <a:cxn ang="0">
                  <a:pos x="1159" y="9"/>
                </a:cxn>
                <a:cxn ang="0">
                  <a:pos x="1209" y="4"/>
                </a:cxn>
                <a:cxn ang="0">
                  <a:pos x="1250" y="2"/>
                </a:cxn>
                <a:cxn ang="0">
                  <a:pos x="1271" y="0"/>
                </a:cxn>
              </a:cxnLst>
              <a:rect l="0" t="0" r="r" b="b"/>
              <a:pathLst>
                <a:path w="1693" h="389">
                  <a:moveTo>
                    <a:pt x="1271" y="0"/>
                  </a:moveTo>
                  <a:lnTo>
                    <a:pt x="1282" y="0"/>
                  </a:lnTo>
                  <a:lnTo>
                    <a:pt x="1296" y="2"/>
                  </a:lnTo>
                  <a:lnTo>
                    <a:pt x="1311" y="4"/>
                  </a:lnTo>
                  <a:lnTo>
                    <a:pt x="1325" y="6"/>
                  </a:lnTo>
                  <a:lnTo>
                    <a:pt x="1340" y="9"/>
                  </a:lnTo>
                  <a:lnTo>
                    <a:pt x="1357" y="13"/>
                  </a:lnTo>
                  <a:lnTo>
                    <a:pt x="1373" y="19"/>
                  </a:lnTo>
                  <a:lnTo>
                    <a:pt x="1390" y="25"/>
                  </a:lnTo>
                  <a:lnTo>
                    <a:pt x="1407" y="30"/>
                  </a:lnTo>
                  <a:lnTo>
                    <a:pt x="1426" y="38"/>
                  </a:lnTo>
                  <a:lnTo>
                    <a:pt x="1444" y="46"/>
                  </a:lnTo>
                  <a:lnTo>
                    <a:pt x="1463" y="54"/>
                  </a:lnTo>
                  <a:lnTo>
                    <a:pt x="1484" y="63"/>
                  </a:lnTo>
                  <a:lnTo>
                    <a:pt x="1503" y="73"/>
                  </a:lnTo>
                  <a:lnTo>
                    <a:pt x="1524" y="84"/>
                  </a:lnTo>
                  <a:lnTo>
                    <a:pt x="1547" y="96"/>
                  </a:lnTo>
                  <a:lnTo>
                    <a:pt x="1565" y="107"/>
                  </a:lnTo>
                  <a:lnTo>
                    <a:pt x="1580" y="119"/>
                  </a:lnTo>
                  <a:lnTo>
                    <a:pt x="1595" y="132"/>
                  </a:lnTo>
                  <a:lnTo>
                    <a:pt x="1611" y="142"/>
                  </a:lnTo>
                  <a:lnTo>
                    <a:pt x="1624" y="153"/>
                  </a:lnTo>
                  <a:lnTo>
                    <a:pt x="1636" y="165"/>
                  </a:lnTo>
                  <a:lnTo>
                    <a:pt x="1647" y="176"/>
                  </a:lnTo>
                  <a:lnTo>
                    <a:pt x="1657" y="186"/>
                  </a:lnTo>
                  <a:lnTo>
                    <a:pt x="1664" y="196"/>
                  </a:lnTo>
                  <a:lnTo>
                    <a:pt x="1672" y="207"/>
                  </a:lnTo>
                  <a:lnTo>
                    <a:pt x="1680" y="217"/>
                  </a:lnTo>
                  <a:lnTo>
                    <a:pt x="1684" y="226"/>
                  </a:lnTo>
                  <a:lnTo>
                    <a:pt x="1689" y="236"/>
                  </a:lnTo>
                  <a:lnTo>
                    <a:pt x="1691" y="244"/>
                  </a:lnTo>
                  <a:lnTo>
                    <a:pt x="1693" y="253"/>
                  </a:lnTo>
                  <a:lnTo>
                    <a:pt x="1693" y="261"/>
                  </a:lnTo>
                  <a:lnTo>
                    <a:pt x="1693" y="269"/>
                  </a:lnTo>
                  <a:lnTo>
                    <a:pt x="1689" y="274"/>
                  </a:lnTo>
                  <a:lnTo>
                    <a:pt x="1687" y="278"/>
                  </a:lnTo>
                  <a:lnTo>
                    <a:pt x="1685" y="280"/>
                  </a:lnTo>
                  <a:lnTo>
                    <a:pt x="1682" y="282"/>
                  </a:lnTo>
                  <a:lnTo>
                    <a:pt x="1680" y="284"/>
                  </a:lnTo>
                  <a:lnTo>
                    <a:pt x="1676" y="286"/>
                  </a:lnTo>
                  <a:lnTo>
                    <a:pt x="1670" y="288"/>
                  </a:lnTo>
                  <a:lnTo>
                    <a:pt x="1666" y="290"/>
                  </a:lnTo>
                  <a:lnTo>
                    <a:pt x="1661" y="292"/>
                  </a:lnTo>
                  <a:lnTo>
                    <a:pt x="1653" y="292"/>
                  </a:lnTo>
                  <a:lnTo>
                    <a:pt x="1647" y="292"/>
                  </a:lnTo>
                  <a:lnTo>
                    <a:pt x="1639" y="293"/>
                  </a:lnTo>
                  <a:lnTo>
                    <a:pt x="1632" y="293"/>
                  </a:lnTo>
                  <a:lnTo>
                    <a:pt x="1570" y="293"/>
                  </a:lnTo>
                  <a:lnTo>
                    <a:pt x="1511" y="293"/>
                  </a:lnTo>
                  <a:lnTo>
                    <a:pt x="1453" y="295"/>
                  </a:lnTo>
                  <a:lnTo>
                    <a:pt x="1398" y="299"/>
                  </a:lnTo>
                  <a:lnTo>
                    <a:pt x="1342" y="301"/>
                  </a:lnTo>
                  <a:lnTo>
                    <a:pt x="1288" y="307"/>
                  </a:lnTo>
                  <a:lnTo>
                    <a:pt x="1234" y="313"/>
                  </a:lnTo>
                  <a:lnTo>
                    <a:pt x="1184" y="318"/>
                  </a:lnTo>
                  <a:lnTo>
                    <a:pt x="1144" y="322"/>
                  </a:lnTo>
                  <a:lnTo>
                    <a:pt x="1108" y="324"/>
                  </a:lnTo>
                  <a:lnTo>
                    <a:pt x="1071" y="328"/>
                  </a:lnTo>
                  <a:lnTo>
                    <a:pt x="1035" y="330"/>
                  </a:lnTo>
                  <a:lnTo>
                    <a:pt x="1002" y="332"/>
                  </a:lnTo>
                  <a:lnTo>
                    <a:pt x="969" y="336"/>
                  </a:lnTo>
                  <a:lnTo>
                    <a:pt x="937" y="338"/>
                  </a:lnTo>
                  <a:lnTo>
                    <a:pt x="906" y="340"/>
                  </a:lnTo>
                  <a:lnTo>
                    <a:pt x="877" y="343"/>
                  </a:lnTo>
                  <a:lnTo>
                    <a:pt x="850" y="345"/>
                  </a:lnTo>
                  <a:lnTo>
                    <a:pt x="824" y="347"/>
                  </a:lnTo>
                  <a:lnTo>
                    <a:pt x="799" y="349"/>
                  </a:lnTo>
                  <a:lnTo>
                    <a:pt x="774" y="351"/>
                  </a:lnTo>
                  <a:lnTo>
                    <a:pt x="751" y="353"/>
                  </a:lnTo>
                  <a:lnTo>
                    <a:pt x="729" y="355"/>
                  </a:lnTo>
                  <a:lnTo>
                    <a:pt x="708" y="357"/>
                  </a:lnTo>
                  <a:lnTo>
                    <a:pt x="691" y="357"/>
                  </a:lnTo>
                  <a:lnTo>
                    <a:pt x="672" y="359"/>
                  </a:lnTo>
                  <a:lnTo>
                    <a:pt x="657" y="361"/>
                  </a:lnTo>
                  <a:lnTo>
                    <a:pt x="641" y="363"/>
                  </a:lnTo>
                  <a:lnTo>
                    <a:pt x="626" y="363"/>
                  </a:lnTo>
                  <a:lnTo>
                    <a:pt x="612" y="364"/>
                  </a:lnTo>
                  <a:lnTo>
                    <a:pt x="601" y="364"/>
                  </a:lnTo>
                  <a:lnTo>
                    <a:pt x="591" y="366"/>
                  </a:lnTo>
                  <a:lnTo>
                    <a:pt x="582" y="366"/>
                  </a:lnTo>
                  <a:lnTo>
                    <a:pt x="574" y="368"/>
                  </a:lnTo>
                  <a:lnTo>
                    <a:pt x="566" y="368"/>
                  </a:lnTo>
                  <a:lnTo>
                    <a:pt x="562" y="368"/>
                  </a:lnTo>
                  <a:lnTo>
                    <a:pt x="557" y="368"/>
                  </a:lnTo>
                  <a:lnTo>
                    <a:pt x="555" y="368"/>
                  </a:lnTo>
                  <a:lnTo>
                    <a:pt x="553" y="368"/>
                  </a:lnTo>
                  <a:lnTo>
                    <a:pt x="553" y="370"/>
                  </a:lnTo>
                  <a:lnTo>
                    <a:pt x="530" y="372"/>
                  </a:lnTo>
                  <a:lnTo>
                    <a:pt x="511" y="374"/>
                  </a:lnTo>
                  <a:lnTo>
                    <a:pt x="490" y="376"/>
                  </a:lnTo>
                  <a:lnTo>
                    <a:pt x="470" y="378"/>
                  </a:lnTo>
                  <a:lnTo>
                    <a:pt x="451" y="380"/>
                  </a:lnTo>
                  <a:lnTo>
                    <a:pt x="434" y="382"/>
                  </a:lnTo>
                  <a:lnTo>
                    <a:pt x="417" y="382"/>
                  </a:lnTo>
                  <a:lnTo>
                    <a:pt x="399" y="384"/>
                  </a:lnTo>
                  <a:lnTo>
                    <a:pt x="384" y="386"/>
                  </a:lnTo>
                  <a:lnTo>
                    <a:pt x="369" y="386"/>
                  </a:lnTo>
                  <a:lnTo>
                    <a:pt x="353" y="388"/>
                  </a:lnTo>
                  <a:lnTo>
                    <a:pt x="340" y="388"/>
                  </a:lnTo>
                  <a:lnTo>
                    <a:pt x="326" y="388"/>
                  </a:lnTo>
                  <a:lnTo>
                    <a:pt x="313" y="388"/>
                  </a:lnTo>
                  <a:lnTo>
                    <a:pt x="299" y="388"/>
                  </a:lnTo>
                  <a:lnTo>
                    <a:pt x="288" y="389"/>
                  </a:lnTo>
                  <a:lnTo>
                    <a:pt x="267" y="388"/>
                  </a:lnTo>
                  <a:lnTo>
                    <a:pt x="248" y="388"/>
                  </a:lnTo>
                  <a:lnTo>
                    <a:pt x="227" y="386"/>
                  </a:lnTo>
                  <a:lnTo>
                    <a:pt x="209" y="386"/>
                  </a:lnTo>
                  <a:lnTo>
                    <a:pt x="192" y="384"/>
                  </a:lnTo>
                  <a:lnTo>
                    <a:pt x="175" y="380"/>
                  </a:lnTo>
                  <a:lnTo>
                    <a:pt x="159" y="378"/>
                  </a:lnTo>
                  <a:lnTo>
                    <a:pt x="144" y="374"/>
                  </a:lnTo>
                  <a:lnTo>
                    <a:pt x="131" y="370"/>
                  </a:lnTo>
                  <a:lnTo>
                    <a:pt x="117" y="364"/>
                  </a:lnTo>
                  <a:lnTo>
                    <a:pt x="104" y="359"/>
                  </a:lnTo>
                  <a:lnTo>
                    <a:pt x="92" y="353"/>
                  </a:lnTo>
                  <a:lnTo>
                    <a:pt x="83" y="347"/>
                  </a:lnTo>
                  <a:lnTo>
                    <a:pt x="73" y="341"/>
                  </a:lnTo>
                  <a:lnTo>
                    <a:pt x="63" y="334"/>
                  </a:lnTo>
                  <a:lnTo>
                    <a:pt x="56" y="326"/>
                  </a:lnTo>
                  <a:lnTo>
                    <a:pt x="42" y="309"/>
                  </a:lnTo>
                  <a:lnTo>
                    <a:pt x="31" y="293"/>
                  </a:lnTo>
                  <a:lnTo>
                    <a:pt x="21" y="278"/>
                  </a:lnTo>
                  <a:lnTo>
                    <a:pt x="13" y="263"/>
                  </a:lnTo>
                  <a:lnTo>
                    <a:pt x="8" y="249"/>
                  </a:lnTo>
                  <a:lnTo>
                    <a:pt x="4" y="236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0" y="199"/>
                  </a:lnTo>
                  <a:lnTo>
                    <a:pt x="2" y="190"/>
                  </a:lnTo>
                  <a:lnTo>
                    <a:pt x="4" y="182"/>
                  </a:lnTo>
                  <a:lnTo>
                    <a:pt x="6" y="173"/>
                  </a:lnTo>
                  <a:lnTo>
                    <a:pt x="10" y="167"/>
                  </a:lnTo>
                  <a:lnTo>
                    <a:pt x="13" y="159"/>
                  </a:lnTo>
                  <a:lnTo>
                    <a:pt x="17" y="153"/>
                  </a:lnTo>
                  <a:lnTo>
                    <a:pt x="23" y="148"/>
                  </a:lnTo>
                  <a:lnTo>
                    <a:pt x="29" y="144"/>
                  </a:lnTo>
                  <a:lnTo>
                    <a:pt x="36" y="138"/>
                  </a:lnTo>
                  <a:lnTo>
                    <a:pt x="44" y="136"/>
                  </a:lnTo>
                  <a:lnTo>
                    <a:pt x="52" y="132"/>
                  </a:lnTo>
                  <a:lnTo>
                    <a:pt x="61" y="130"/>
                  </a:lnTo>
                  <a:lnTo>
                    <a:pt x="71" y="128"/>
                  </a:lnTo>
                  <a:lnTo>
                    <a:pt x="81" y="128"/>
                  </a:lnTo>
                  <a:lnTo>
                    <a:pt x="92" y="128"/>
                  </a:lnTo>
                  <a:lnTo>
                    <a:pt x="209" y="119"/>
                  </a:lnTo>
                  <a:lnTo>
                    <a:pt x="323" y="111"/>
                  </a:lnTo>
                  <a:lnTo>
                    <a:pt x="380" y="105"/>
                  </a:lnTo>
                  <a:lnTo>
                    <a:pt x="436" y="101"/>
                  </a:lnTo>
                  <a:lnTo>
                    <a:pt x="491" y="96"/>
                  </a:lnTo>
                  <a:lnTo>
                    <a:pt x="547" y="90"/>
                  </a:lnTo>
                  <a:lnTo>
                    <a:pt x="601" y="84"/>
                  </a:lnTo>
                  <a:lnTo>
                    <a:pt x="657" y="77"/>
                  </a:lnTo>
                  <a:lnTo>
                    <a:pt x="710" y="71"/>
                  </a:lnTo>
                  <a:lnTo>
                    <a:pt x="762" y="63"/>
                  </a:lnTo>
                  <a:lnTo>
                    <a:pt x="816" y="55"/>
                  </a:lnTo>
                  <a:lnTo>
                    <a:pt x="868" y="48"/>
                  </a:lnTo>
                  <a:lnTo>
                    <a:pt x="920" y="40"/>
                  </a:lnTo>
                  <a:lnTo>
                    <a:pt x="969" y="32"/>
                  </a:lnTo>
                  <a:lnTo>
                    <a:pt x="998" y="29"/>
                  </a:lnTo>
                  <a:lnTo>
                    <a:pt x="1025" y="25"/>
                  </a:lnTo>
                  <a:lnTo>
                    <a:pt x="1050" y="23"/>
                  </a:lnTo>
                  <a:lnTo>
                    <a:pt x="1075" y="19"/>
                  </a:lnTo>
                  <a:lnTo>
                    <a:pt x="1098" y="17"/>
                  </a:lnTo>
                  <a:lnTo>
                    <a:pt x="1119" y="13"/>
                  </a:lnTo>
                  <a:lnTo>
                    <a:pt x="1140" y="11"/>
                  </a:lnTo>
                  <a:lnTo>
                    <a:pt x="1159" y="9"/>
                  </a:lnTo>
                  <a:lnTo>
                    <a:pt x="1177" y="7"/>
                  </a:lnTo>
                  <a:lnTo>
                    <a:pt x="1194" y="6"/>
                  </a:lnTo>
                  <a:lnTo>
                    <a:pt x="1209" y="4"/>
                  </a:lnTo>
                  <a:lnTo>
                    <a:pt x="1225" y="2"/>
                  </a:lnTo>
                  <a:lnTo>
                    <a:pt x="1236" y="2"/>
                  </a:lnTo>
                  <a:lnTo>
                    <a:pt x="1250" y="2"/>
                  </a:lnTo>
                  <a:lnTo>
                    <a:pt x="1259" y="0"/>
                  </a:lnTo>
                  <a:lnTo>
                    <a:pt x="1271" y="0"/>
                  </a:lnTo>
                  <a:lnTo>
                    <a:pt x="1271" y="0"/>
                  </a:lnTo>
                  <a:lnTo>
                    <a:pt x="1271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6146" name="Picture 2" descr="C:\Users\Meishing\Dropbox\meizhouhuayu\pics\39.44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343400" y="1295400"/>
            <a:ext cx="3371850" cy="10191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4114800" y="3657600"/>
            <a:ext cx="990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宀</a:t>
            </a:r>
            <a:endParaRPr lang="en-US" sz="6000" dirty="0">
              <a:solidFill>
                <a:srgbClr val="0070C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3" name="Picture 5" descr="C:\Users\Meishing\Dropbox\meizhouhuayu\pics\宀-文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410200" y="3886200"/>
            <a:ext cx="123825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47" name="Picture 3" descr="C:\Users\Meishing\Dropbox\meizhouhuayu\pics\各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114800" y="4876800"/>
            <a:ext cx="4619625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48" name="Picture 4" descr="C:\Users\Meishing\Dropbox\meizhouhuayu\pics\各-文.png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429000" y="5791200"/>
            <a:ext cx="5353050" cy="504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7010400" y="3657600"/>
            <a:ext cx="990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各</a:t>
            </a:r>
            <a:endParaRPr lang="en-US" sz="6000" dirty="0">
              <a:solidFill>
                <a:srgbClr val="0070C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09800" y="762000"/>
            <a:ext cx="1308215" cy="577973"/>
            <a:chOff x="3004272" y="2743200"/>
            <a:chExt cx="1308215" cy="577973"/>
          </a:xfrm>
        </p:grpSpPr>
        <p:sp>
          <p:nvSpPr>
            <p:cNvPr id="2" name="Freeform 5"/>
            <p:cNvSpPr>
              <a:spLocks/>
            </p:cNvSpPr>
            <p:nvPr/>
          </p:nvSpPr>
          <p:spPr bwMode="auto">
            <a:xfrm>
              <a:off x="3516750" y="2743200"/>
              <a:ext cx="210811" cy="229196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52" y="7"/>
                </a:cxn>
                <a:cxn ang="0">
                  <a:pos x="209" y="21"/>
                </a:cxn>
                <a:cxn ang="0">
                  <a:pos x="273" y="42"/>
                </a:cxn>
                <a:cxn ang="0">
                  <a:pos x="338" y="67"/>
                </a:cxn>
                <a:cxn ang="0">
                  <a:pos x="411" y="100"/>
                </a:cxn>
                <a:cxn ang="0">
                  <a:pos x="478" y="132"/>
                </a:cxn>
                <a:cxn ang="0">
                  <a:pos x="536" y="167"/>
                </a:cxn>
                <a:cxn ang="0">
                  <a:pos x="584" y="199"/>
                </a:cxn>
                <a:cxn ang="0">
                  <a:pos x="620" y="234"/>
                </a:cxn>
                <a:cxn ang="0">
                  <a:pos x="649" y="267"/>
                </a:cxn>
                <a:cxn ang="0">
                  <a:pos x="670" y="301"/>
                </a:cxn>
                <a:cxn ang="0">
                  <a:pos x="687" y="338"/>
                </a:cxn>
                <a:cxn ang="0">
                  <a:pos x="699" y="374"/>
                </a:cxn>
                <a:cxn ang="0">
                  <a:pos x="707" y="412"/>
                </a:cxn>
                <a:cxn ang="0">
                  <a:pos x="710" y="480"/>
                </a:cxn>
                <a:cxn ang="0">
                  <a:pos x="707" y="528"/>
                </a:cxn>
                <a:cxn ang="0">
                  <a:pos x="699" y="570"/>
                </a:cxn>
                <a:cxn ang="0">
                  <a:pos x="687" y="608"/>
                </a:cxn>
                <a:cxn ang="0">
                  <a:pos x="672" y="641"/>
                </a:cxn>
                <a:cxn ang="0">
                  <a:pos x="653" y="670"/>
                </a:cxn>
                <a:cxn ang="0">
                  <a:pos x="628" y="693"/>
                </a:cxn>
                <a:cxn ang="0">
                  <a:pos x="599" y="710"/>
                </a:cxn>
                <a:cxn ang="0">
                  <a:pos x="568" y="723"/>
                </a:cxn>
                <a:cxn ang="0">
                  <a:pos x="532" y="733"/>
                </a:cxn>
                <a:cxn ang="0">
                  <a:pos x="492" y="737"/>
                </a:cxn>
                <a:cxn ang="0">
                  <a:pos x="463" y="735"/>
                </a:cxn>
                <a:cxn ang="0">
                  <a:pos x="442" y="729"/>
                </a:cxn>
                <a:cxn ang="0">
                  <a:pos x="419" y="720"/>
                </a:cxn>
                <a:cxn ang="0">
                  <a:pos x="396" y="704"/>
                </a:cxn>
                <a:cxn ang="0">
                  <a:pos x="369" y="683"/>
                </a:cxn>
                <a:cxn ang="0">
                  <a:pos x="344" y="656"/>
                </a:cxn>
                <a:cxn ang="0">
                  <a:pos x="317" y="626"/>
                </a:cxn>
                <a:cxn ang="0">
                  <a:pos x="288" y="589"/>
                </a:cxn>
                <a:cxn ang="0">
                  <a:pos x="257" y="549"/>
                </a:cxn>
                <a:cxn ang="0">
                  <a:pos x="227" y="503"/>
                </a:cxn>
                <a:cxn ang="0">
                  <a:pos x="196" y="451"/>
                </a:cxn>
                <a:cxn ang="0">
                  <a:pos x="161" y="391"/>
                </a:cxn>
                <a:cxn ang="0">
                  <a:pos x="131" y="338"/>
                </a:cxn>
                <a:cxn ang="0">
                  <a:pos x="102" y="288"/>
                </a:cxn>
                <a:cxn ang="0">
                  <a:pos x="77" y="242"/>
                </a:cxn>
                <a:cxn ang="0">
                  <a:pos x="56" y="201"/>
                </a:cxn>
                <a:cxn ang="0">
                  <a:pos x="38" y="163"/>
                </a:cxn>
                <a:cxn ang="0">
                  <a:pos x="23" y="130"/>
                </a:cxn>
                <a:cxn ang="0">
                  <a:pos x="12" y="103"/>
                </a:cxn>
                <a:cxn ang="0">
                  <a:pos x="4" y="80"/>
                </a:cxn>
                <a:cxn ang="0">
                  <a:pos x="0" y="59"/>
                </a:cxn>
                <a:cxn ang="0">
                  <a:pos x="2" y="29"/>
                </a:cxn>
                <a:cxn ang="0">
                  <a:pos x="10" y="19"/>
                </a:cxn>
                <a:cxn ang="0">
                  <a:pos x="23" y="9"/>
                </a:cxn>
                <a:cxn ang="0">
                  <a:pos x="38" y="4"/>
                </a:cxn>
                <a:cxn ang="0">
                  <a:pos x="62" y="0"/>
                </a:cxn>
              </a:cxnLst>
              <a:rect l="0" t="0" r="r" b="b"/>
              <a:pathLst>
                <a:path w="710" h="737">
                  <a:moveTo>
                    <a:pt x="62" y="0"/>
                  </a:moveTo>
                  <a:lnTo>
                    <a:pt x="79" y="0"/>
                  </a:lnTo>
                  <a:lnTo>
                    <a:pt x="96" y="0"/>
                  </a:lnTo>
                  <a:lnTo>
                    <a:pt x="113" y="2"/>
                  </a:lnTo>
                  <a:lnTo>
                    <a:pt x="133" y="6"/>
                  </a:lnTo>
                  <a:lnTo>
                    <a:pt x="152" y="7"/>
                  </a:lnTo>
                  <a:lnTo>
                    <a:pt x="171" y="11"/>
                  </a:lnTo>
                  <a:lnTo>
                    <a:pt x="190" y="17"/>
                  </a:lnTo>
                  <a:lnTo>
                    <a:pt x="209" y="21"/>
                  </a:lnTo>
                  <a:lnTo>
                    <a:pt x="230" y="29"/>
                  </a:lnTo>
                  <a:lnTo>
                    <a:pt x="252" y="34"/>
                  </a:lnTo>
                  <a:lnTo>
                    <a:pt x="273" y="42"/>
                  </a:lnTo>
                  <a:lnTo>
                    <a:pt x="294" y="50"/>
                  </a:lnTo>
                  <a:lnTo>
                    <a:pt x="317" y="57"/>
                  </a:lnTo>
                  <a:lnTo>
                    <a:pt x="338" y="67"/>
                  </a:lnTo>
                  <a:lnTo>
                    <a:pt x="363" y="78"/>
                  </a:lnTo>
                  <a:lnTo>
                    <a:pt x="386" y="88"/>
                  </a:lnTo>
                  <a:lnTo>
                    <a:pt x="411" y="100"/>
                  </a:lnTo>
                  <a:lnTo>
                    <a:pt x="434" y="109"/>
                  </a:lnTo>
                  <a:lnTo>
                    <a:pt x="457" y="121"/>
                  </a:lnTo>
                  <a:lnTo>
                    <a:pt x="478" y="132"/>
                  </a:lnTo>
                  <a:lnTo>
                    <a:pt x="497" y="144"/>
                  </a:lnTo>
                  <a:lnTo>
                    <a:pt x="516" y="155"/>
                  </a:lnTo>
                  <a:lnTo>
                    <a:pt x="536" y="167"/>
                  </a:lnTo>
                  <a:lnTo>
                    <a:pt x="553" y="176"/>
                  </a:lnTo>
                  <a:lnTo>
                    <a:pt x="568" y="188"/>
                  </a:lnTo>
                  <a:lnTo>
                    <a:pt x="584" y="199"/>
                  </a:lnTo>
                  <a:lnTo>
                    <a:pt x="597" y="211"/>
                  </a:lnTo>
                  <a:lnTo>
                    <a:pt x="609" y="222"/>
                  </a:lnTo>
                  <a:lnTo>
                    <a:pt x="620" y="234"/>
                  </a:lnTo>
                  <a:lnTo>
                    <a:pt x="632" y="244"/>
                  </a:lnTo>
                  <a:lnTo>
                    <a:pt x="641" y="255"/>
                  </a:lnTo>
                  <a:lnTo>
                    <a:pt x="649" y="267"/>
                  </a:lnTo>
                  <a:lnTo>
                    <a:pt x="657" y="278"/>
                  </a:lnTo>
                  <a:lnTo>
                    <a:pt x="664" y="290"/>
                  </a:lnTo>
                  <a:lnTo>
                    <a:pt x="670" y="301"/>
                  </a:lnTo>
                  <a:lnTo>
                    <a:pt x="678" y="315"/>
                  </a:lnTo>
                  <a:lnTo>
                    <a:pt x="684" y="326"/>
                  </a:lnTo>
                  <a:lnTo>
                    <a:pt x="687" y="338"/>
                  </a:lnTo>
                  <a:lnTo>
                    <a:pt x="693" y="351"/>
                  </a:lnTo>
                  <a:lnTo>
                    <a:pt x="697" y="363"/>
                  </a:lnTo>
                  <a:lnTo>
                    <a:pt x="699" y="374"/>
                  </a:lnTo>
                  <a:lnTo>
                    <a:pt x="703" y="388"/>
                  </a:lnTo>
                  <a:lnTo>
                    <a:pt x="705" y="399"/>
                  </a:lnTo>
                  <a:lnTo>
                    <a:pt x="707" y="412"/>
                  </a:lnTo>
                  <a:lnTo>
                    <a:pt x="710" y="437"/>
                  </a:lnTo>
                  <a:lnTo>
                    <a:pt x="710" y="464"/>
                  </a:lnTo>
                  <a:lnTo>
                    <a:pt x="710" y="480"/>
                  </a:lnTo>
                  <a:lnTo>
                    <a:pt x="710" y="497"/>
                  </a:lnTo>
                  <a:lnTo>
                    <a:pt x="708" y="512"/>
                  </a:lnTo>
                  <a:lnTo>
                    <a:pt x="707" y="528"/>
                  </a:lnTo>
                  <a:lnTo>
                    <a:pt x="705" y="543"/>
                  </a:lnTo>
                  <a:lnTo>
                    <a:pt x="703" y="556"/>
                  </a:lnTo>
                  <a:lnTo>
                    <a:pt x="699" y="570"/>
                  </a:lnTo>
                  <a:lnTo>
                    <a:pt x="697" y="583"/>
                  </a:lnTo>
                  <a:lnTo>
                    <a:pt x="691" y="597"/>
                  </a:lnTo>
                  <a:lnTo>
                    <a:pt x="687" y="608"/>
                  </a:lnTo>
                  <a:lnTo>
                    <a:pt x="684" y="620"/>
                  </a:lnTo>
                  <a:lnTo>
                    <a:pt x="678" y="631"/>
                  </a:lnTo>
                  <a:lnTo>
                    <a:pt x="672" y="641"/>
                  </a:lnTo>
                  <a:lnTo>
                    <a:pt x="666" y="651"/>
                  </a:lnTo>
                  <a:lnTo>
                    <a:pt x="659" y="660"/>
                  </a:lnTo>
                  <a:lnTo>
                    <a:pt x="653" y="670"/>
                  </a:lnTo>
                  <a:lnTo>
                    <a:pt x="645" y="677"/>
                  </a:lnTo>
                  <a:lnTo>
                    <a:pt x="636" y="685"/>
                  </a:lnTo>
                  <a:lnTo>
                    <a:pt x="628" y="693"/>
                  </a:lnTo>
                  <a:lnTo>
                    <a:pt x="618" y="699"/>
                  </a:lnTo>
                  <a:lnTo>
                    <a:pt x="611" y="704"/>
                  </a:lnTo>
                  <a:lnTo>
                    <a:pt x="599" y="710"/>
                  </a:lnTo>
                  <a:lnTo>
                    <a:pt x="589" y="716"/>
                  </a:lnTo>
                  <a:lnTo>
                    <a:pt x="580" y="720"/>
                  </a:lnTo>
                  <a:lnTo>
                    <a:pt x="568" y="723"/>
                  </a:lnTo>
                  <a:lnTo>
                    <a:pt x="557" y="727"/>
                  </a:lnTo>
                  <a:lnTo>
                    <a:pt x="543" y="731"/>
                  </a:lnTo>
                  <a:lnTo>
                    <a:pt x="532" y="733"/>
                  </a:lnTo>
                  <a:lnTo>
                    <a:pt x="518" y="735"/>
                  </a:lnTo>
                  <a:lnTo>
                    <a:pt x="505" y="735"/>
                  </a:lnTo>
                  <a:lnTo>
                    <a:pt x="492" y="737"/>
                  </a:lnTo>
                  <a:lnTo>
                    <a:pt x="478" y="737"/>
                  </a:lnTo>
                  <a:lnTo>
                    <a:pt x="470" y="737"/>
                  </a:lnTo>
                  <a:lnTo>
                    <a:pt x="463" y="735"/>
                  </a:lnTo>
                  <a:lnTo>
                    <a:pt x="457" y="735"/>
                  </a:lnTo>
                  <a:lnTo>
                    <a:pt x="449" y="733"/>
                  </a:lnTo>
                  <a:lnTo>
                    <a:pt x="442" y="729"/>
                  </a:lnTo>
                  <a:lnTo>
                    <a:pt x="434" y="727"/>
                  </a:lnTo>
                  <a:lnTo>
                    <a:pt x="426" y="723"/>
                  </a:lnTo>
                  <a:lnTo>
                    <a:pt x="419" y="720"/>
                  </a:lnTo>
                  <a:lnTo>
                    <a:pt x="411" y="714"/>
                  </a:lnTo>
                  <a:lnTo>
                    <a:pt x="403" y="710"/>
                  </a:lnTo>
                  <a:lnTo>
                    <a:pt x="396" y="704"/>
                  </a:lnTo>
                  <a:lnTo>
                    <a:pt x="386" y="697"/>
                  </a:lnTo>
                  <a:lnTo>
                    <a:pt x="378" y="691"/>
                  </a:lnTo>
                  <a:lnTo>
                    <a:pt x="369" y="683"/>
                  </a:lnTo>
                  <a:lnTo>
                    <a:pt x="361" y="674"/>
                  </a:lnTo>
                  <a:lnTo>
                    <a:pt x="351" y="666"/>
                  </a:lnTo>
                  <a:lnTo>
                    <a:pt x="344" y="656"/>
                  </a:lnTo>
                  <a:lnTo>
                    <a:pt x="334" y="647"/>
                  </a:lnTo>
                  <a:lnTo>
                    <a:pt x="325" y="637"/>
                  </a:lnTo>
                  <a:lnTo>
                    <a:pt x="317" y="626"/>
                  </a:lnTo>
                  <a:lnTo>
                    <a:pt x="307" y="614"/>
                  </a:lnTo>
                  <a:lnTo>
                    <a:pt x="298" y="603"/>
                  </a:lnTo>
                  <a:lnTo>
                    <a:pt x="288" y="589"/>
                  </a:lnTo>
                  <a:lnTo>
                    <a:pt x="278" y="576"/>
                  </a:lnTo>
                  <a:lnTo>
                    <a:pt x="269" y="562"/>
                  </a:lnTo>
                  <a:lnTo>
                    <a:pt x="257" y="549"/>
                  </a:lnTo>
                  <a:lnTo>
                    <a:pt x="248" y="533"/>
                  </a:lnTo>
                  <a:lnTo>
                    <a:pt x="238" y="518"/>
                  </a:lnTo>
                  <a:lnTo>
                    <a:pt x="227" y="503"/>
                  </a:lnTo>
                  <a:lnTo>
                    <a:pt x="217" y="485"/>
                  </a:lnTo>
                  <a:lnTo>
                    <a:pt x="206" y="468"/>
                  </a:lnTo>
                  <a:lnTo>
                    <a:pt x="196" y="451"/>
                  </a:lnTo>
                  <a:lnTo>
                    <a:pt x="184" y="430"/>
                  </a:lnTo>
                  <a:lnTo>
                    <a:pt x="173" y="411"/>
                  </a:lnTo>
                  <a:lnTo>
                    <a:pt x="161" y="391"/>
                  </a:lnTo>
                  <a:lnTo>
                    <a:pt x="150" y="372"/>
                  </a:lnTo>
                  <a:lnTo>
                    <a:pt x="140" y="355"/>
                  </a:lnTo>
                  <a:lnTo>
                    <a:pt x="131" y="338"/>
                  </a:lnTo>
                  <a:lnTo>
                    <a:pt x="121" y="320"/>
                  </a:lnTo>
                  <a:lnTo>
                    <a:pt x="111" y="303"/>
                  </a:lnTo>
                  <a:lnTo>
                    <a:pt x="102" y="288"/>
                  </a:lnTo>
                  <a:lnTo>
                    <a:pt x="94" y="272"/>
                  </a:lnTo>
                  <a:lnTo>
                    <a:pt x="86" y="257"/>
                  </a:lnTo>
                  <a:lnTo>
                    <a:pt x="77" y="242"/>
                  </a:lnTo>
                  <a:lnTo>
                    <a:pt x="69" y="228"/>
                  </a:lnTo>
                  <a:lnTo>
                    <a:pt x="63" y="213"/>
                  </a:lnTo>
                  <a:lnTo>
                    <a:pt x="56" y="201"/>
                  </a:lnTo>
                  <a:lnTo>
                    <a:pt x="50" y="188"/>
                  </a:lnTo>
                  <a:lnTo>
                    <a:pt x="44" y="174"/>
                  </a:lnTo>
                  <a:lnTo>
                    <a:pt x="38" y="163"/>
                  </a:lnTo>
                  <a:lnTo>
                    <a:pt x="33" y="151"/>
                  </a:lnTo>
                  <a:lnTo>
                    <a:pt x="27" y="142"/>
                  </a:lnTo>
                  <a:lnTo>
                    <a:pt x="23" y="130"/>
                  </a:lnTo>
                  <a:lnTo>
                    <a:pt x="19" y="121"/>
                  </a:lnTo>
                  <a:lnTo>
                    <a:pt x="15" y="113"/>
                  </a:lnTo>
                  <a:lnTo>
                    <a:pt x="12" y="103"/>
                  </a:lnTo>
                  <a:lnTo>
                    <a:pt x="10" y="96"/>
                  </a:lnTo>
                  <a:lnTo>
                    <a:pt x="6" y="86"/>
                  </a:lnTo>
                  <a:lnTo>
                    <a:pt x="4" y="80"/>
                  </a:lnTo>
                  <a:lnTo>
                    <a:pt x="2" y="73"/>
                  </a:lnTo>
                  <a:lnTo>
                    <a:pt x="0" y="67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4" y="25"/>
                  </a:lnTo>
                  <a:lnTo>
                    <a:pt x="8" y="21"/>
                  </a:lnTo>
                  <a:lnTo>
                    <a:pt x="10" y="19"/>
                  </a:lnTo>
                  <a:lnTo>
                    <a:pt x="14" y="15"/>
                  </a:lnTo>
                  <a:lnTo>
                    <a:pt x="17" y="11"/>
                  </a:lnTo>
                  <a:lnTo>
                    <a:pt x="23" y="9"/>
                  </a:lnTo>
                  <a:lnTo>
                    <a:pt x="27" y="7"/>
                  </a:lnTo>
                  <a:lnTo>
                    <a:pt x="33" y="6"/>
                  </a:lnTo>
                  <a:lnTo>
                    <a:pt x="38" y="4"/>
                  </a:lnTo>
                  <a:lnTo>
                    <a:pt x="46" y="2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6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3004272" y="2933159"/>
              <a:ext cx="191808" cy="388014"/>
            </a:xfrm>
            <a:custGeom>
              <a:avLst/>
              <a:gdLst/>
              <a:ahLst/>
              <a:cxnLst>
                <a:cxn ang="0">
                  <a:pos x="476" y="2"/>
                </a:cxn>
                <a:cxn ang="0">
                  <a:pos x="501" y="17"/>
                </a:cxn>
                <a:cxn ang="0">
                  <a:pos x="526" y="42"/>
                </a:cxn>
                <a:cxn ang="0">
                  <a:pos x="553" y="83"/>
                </a:cxn>
                <a:cxn ang="0">
                  <a:pos x="578" y="135"/>
                </a:cxn>
                <a:cxn ang="0">
                  <a:pos x="607" y="215"/>
                </a:cxn>
                <a:cxn ang="0">
                  <a:pos x="632" y="325"/>
                </a:cxn>
                <a:cxn ang="0">
                  <a:pos x="645" y="426"/>
                </a:cxn>
                <a:cxn ang="0">
                  <a:pos x="643" y="495"/>
                </a:cxn>
                <a:cxn ang="0">
                  <a:pos x="634" y="557"/>
                </a:cxn>
                <a:cxn ang="0">
                  <a:pos x="617" y="624"/>
                </a:cxn>
                <a:cxn ang="0">
                  <a:pos x="594" y="699"/>
                </a:cxn>
                <a:cxn ang="0">
                  <a:pos x="561" y="781"/>
                </a:cxn>
                <a:cxn ang="0">
                  <a:pos x="521" y="872"/>
                </a:cxn>
                <a:cxn ang="0">
                  <a:pos x="478" y="958"/>
                </a:cxn>
                <a:cxn ang="0">
                  <a:pos x="438" y="1033"/>
                </a:cxn>
                <a:cxn ang="0">
                  <a:pos x="398" y="1098"/>
                </a:cxn>
                <a:cxn ang="0">
                  <a:pos x="361" y="1152"/>
                </a:cxn>
                <a:cxn ang="0">
                  <a:pos x="327" y="1196"/>
                </a:cxn>
                <a:cxn ang="0">
                  <a:pos x="269" y="1227"/>
                </a:cxn>
                <a:cxn ang="0">
                  <a:pos x="221" y="1242"/>
                </a:cxn>
                <a:cxn ang="0">
                  <a:pos x="181" y="1246"/>
                </a:cxn>
                <a:cxn ang="0">
                  <a:pos x="150" y="1242"/>
                </a:cxn>
                <a:cxn ang="0">
                  <a:pos x="121" y="1231"/>
                </a:cxn>
                <a:cxn ang="0">
                  <a:pos x="92" y="1215"/>
                </a:cxn>
                <a:cxn ang="0">
                  <a:pos x="66" y="1192"/>
                </a:cxn>
                <a:cxn ang="0">
                  <a:pos x="39" y="1163"/>
                </a:cxn>
                <a:cxn ang="0">
                  <a:pos x="16" y="1104"/>
                </a:cxn>
                <a:cxn ang="0">
                  <a:pos x="4" y="1039"/>
                </a:cxn>
                <a:cxn ang="0">
                  <a:pos x="2" y="968"/>
                </a:cxn>
                <a:cxn ang="0">
                  <a:pos x="14" y="901"/>
                </a:cxn>
                <a:cxn ang="0">
                  <a:pos x="39" y="843"/>
                </a:cxn>
                <a:cxn ang="0">
                  <a:pos x="68" y="803"/>
                </a:cxn>
                <a:cxn ang="0">
                  <a:pos x="94" y="760"/>
                </a:cxn>
                <a:cxn ang="0">
                  <a:pos x="123" y="712"/>
                </a:cxn>
                <a:cxn ang="0">
                  <a:pos x="152" y="657"/>
                </a:cxn>
                <a:cxn ang="0">
                  <a:pos x="183" y="595"/>
                </a:cxn>
                <a:cxn ang="0">
                  <a:pos x="213" y="526"/>
                </a:cxn>
                <a:cxn ang="0">
                  <a:pos x="246" y="451"/>
                </a:cxn>
                <a:cxn ang="0">
                  <a:pos x="281" y="369"/>
                </a:cxn>
                <a:cxn ang="0">
                  <a:pos x="315" y="280"/>
                </a:cxn>
                <a:cxn ang="0">
                  <a:pos x="352" y="184"/>
                </a:cxn>
                <a:cxn ang="0">
                  <a:pos x="388" y="83"/>
                </a:cxn>
                <a:cxn ang="0">
                  <a:pos x="398" y="54"/>
                </a:cxn>
                <a:cxn ang="0">
                  <a:pos x="411" y="31"/>
                </a:cxn>
                <a:cxn ang="0">
                  <a:pos x="425" y="16"/>
                </a:cxn>
                <a:cxn ang="0">
                  <a:pos x="440" y="4"/>
                </a:cxn>
                <a:cxn ang="0">
                  <a:pos x="455" y="0"/>
                </a:cxn>
              </a:cxnLst>
              <a:rect l="0" t="0" r="r" b="b"/>
              <a:pathLst>
                <a:path w="645" h="1246">
                  <a:moveTo>
                    <a:pt x="461" y="0"/>
                  </a:moveTo>
                  <a:lnTo>
                    <a:pt x="469" y="0"/>
                  </a:lnTo>
                  <a:lnTo>
                    <a:pt x="476" y="2"/>
                  </a:lnTo>
                  <a:lnTo>
                    <a:pt x="486" y="6"/>
                  </a:lnTo>
                  <a:lnTo>
                    <a:pt x="494" y="10"/>
                  </a:lnTo>
                  <a:lnTo>
                    <a:pt x="501" y="17"/>
                  </a:lnTo>
                  <a:lnTo>
                    <a:pt x="511" y="23"/>
                  </a:lnTo>
                  <a:lnTo>
                    <a:pt x="519" y="33"/>
                  </a:lnTo>
                  <a:lnTo>
                    <a:pt x="526" y="42"/>
                  </a:lnTo>
                  <a:lnTo>
                    <a:pt x="536" y="56"/>
                  </a:lnTo>
                  <a:lnTo>
                    <a:pt x="544" y="67"/>
                  </a:lnTo>
                  <a:lnTo>
                    <a:pt x="553" y="83"/>
                  </a:lnTo>
                  <a:lnTo>
                    <a:pt x="561" y="98"/>
                  </a:lnTo>
                  <a:lnTo>
                    <a:pt x="570" y="115"/>
                  </a:lnTo>
                  <a:lnTo>
                    <a:pt x="578" y="135"/>
                  </a:lnTo>
                  <a:lnTo>
                    <a:pt x="588" y="156"/>
                  </a:lnTo>
                  <a:lnTo>
                    <a:pt x="597" y="179"/>
                  </a:lnTo>
                  <a:lnTo>
                    <a:pt x="607" y="215"/>
                  </a:lnTo>
                  <a:lnTo>
                    <a:pt x="617" y="254"/>
                  </a:lnTo>
                  <a:lnTo>
                    <a:pt x="624" y="290"/>
                  </a:lnTo>
                  <a:lnTo>
                    <a:pt x="632" y="325"/>
                  </a:lnTo>
                  <a:lnTo>
                    <a:pt x="638" y="359"/>
                  </a:lnTo>
                  <a:lnTo>
                    <a:pt x="641" y="394"/>
                  </a:lnTo>
                  <a:lnTo>
                    <a:pt x="645" y="426"/>
                  </a:lnTo>
                  <a:lnTo>
                    <a:pt x="645" y="457"/>
                  </a:lnTo>
                  <a:lnTo>
                    <a:pt x="645" y="476"/>
                  </a:lnTo>
                  <a:lnTo>
                    <a:pt x="643" y="495"/>
                  </a:lnTo>
                  <a:lnTo>
                    <a:pt x="641" y="515"/>
                  </a:lnTo>
                  <a:lnTo>
                    <a:pt x="638" y="536"/>
                  </a:lnTo>
                  <a:lnTo>
                    <a:pt x="634" y="557"/>
                  </a:lnTo>
                  <a:lnTo>
                    <a:pt x="630" y="578"/>
                  </a:lnTo>
                  <a:lnTo>
                    <a:pt x="624" y="601"/>
                  </a:lnTo>
                  <a:lnTo>
                    <a:pt x="617" y="624"/>
                  </a:lnTo>
                  <a:lnTo>
                    <a:pt x="611" y="649"/>
                  </a:lnTo>
                  <a:lnTo>
                    <a:pt x="601" y="674"/>
                  </a:lnTo>
                  <a:lnTo>
                    <a:pt x="594" y="699"/>
                  </a:lnTo>
                  <a:lnTo>
                    <a:pt x="582" y="726"/>
                  </a:lnTo>
                  <a:lnTo>
                    <a:pt x="572" y="753"/>
                  </a:lnTo>
                  <a:lnTo>
                    <a:pt x="561" y="781"/>
                  </a:lnTo>
                  <a:lnTo>
                    <a:pt x="547" y="810"/>
                  </a:lnTo>
                  <a:lnTo>
                    <a:pt x="536" y="839"/>
                  </a:lnTo>
                  <a:lnTo>
                    <a:pt x="521" y="872"/>
                  </a:lnTo>
                  <a:lnTo>
                    <a:pt x="505" y="901"/>
                  </a:lnTo>
                  <a:lnTo>
                    <a:pt x="492" y="929"/>
                  </a:lnTo>
                  <a:lnTo>
                    <a:pt x="478" y="958"/>
                  </a:lnTo>
                  <a:lnTo>
                    <a:pt x="465" y="985"/>
                  </a:lnTo>
                  <a:lnTo>
                    <a:pt x="450" y="1010"/>
                  </a:lnTo>
                  <a:lnTo>
                    <a:pt x="438" y="1033"/>
                  </a:lnTo>
                  <a:lnTo>
                    <a:pt x="425" y="1056"/>
                  </a:lnTo>
                  <a:lnTo>
                    <a:pt x="411" y="1077"/>
                  </a:lnTo>
                  <a:lnTo>
                    <a:pt x="398" y="1098"/>
                  </a:lnTo>
                  <a:lnTo>
                    <a:pt x="386" y="1117"/>
                  </a:lnTo>
                  <a:lnTo>
                    <a:pt x="373" y="1135"/>
                  </a:lnTo>
                  <a:lnTo>
                    <a:pt x="361" y="1152"/>
                  </a:lnTo>
                  <a:lnTo>
                    <a:pt x="350" y="1167"/>
                  </a:lnTo>
                  <a:lnTo>
                    <a:pt x="338" y="1183"/>
                  </a:lnTo>
                  <a:lnTo>
                    <a:pt x="327" y="1196"/>
                  </a:lnTo>
                  <a:lnTo>
                    <a:pt x="306" y="1208"/>
                  </a:lnTo>
                  <a:lnTo>
                    <a:pt x="286" y="1217"/>
                  </a:lnTo>
                  <a:lnTo>
                    <a:pt x="269" y="1227"/>
                  </a:lnTo>
                  <a:lnTo>
                    <a:pt x="252" y="1233"/>
                  </a:lnTo>
                  <a:lnTo>
                    <a:pt x="236" y="1238"/>
                  </a:lnTo>
                  <a:lnTo>
                    <a:pt x="221" y="1242"/>
                  </a:lnTo>
                  <a:lnTo>
                    <a:pt x="206" y="1246"/>
                  </a:lnTo>
                  <a:lnTo>
                    <a:pt x="192" y="1246"/>
                  </a:lnTo>
                  <a:lnTo>
                    <a:pt x="181" y="1246"/>
                  </a:lnTo>
                  <a:lnTo>
                    <a:pt x="171" y="1246"/>
                  </a:lnTo>
                  <a:lnTo>
                    <a:pt x="162" y="1244"/>
                  </a:lnTo>
                  <a:lnTo>
                    <a:pt x="150" y="1242"/>
                  </a:lnTo>
                  <a:lnTo>
                    <a:pt x="140" y="1238"/>
                  </a:lnTo>
                  <a:lnTo>
                    <a:pt x="131" y="1236"/>
                  </a:lnTo>
                  <a:lnTo>
                    <a:pt x="121" y="1231"/>
                  </a:lnTo>
                  <a:lnTo>
                    <a:pt x="112" y="1227"/>
                  </a:lnTo>
                  <a:lnTo>
                    <a:pt x="102" y="1221"/>
                  </a:lnTo>
                  <a:lnTo>
                    <a:pt x="92" y="1215"/>
                  </a:lnTo>
                  <a:lnTo>
                    <a:pt x="83" y="1208"/>
                  </a:lnTo>
                  <a:lnTo>
                    <a:pt x="75" y="1202"/>
                  </a:lnTo>
                  <a:lnTo>
                    <a:pt x="66" y="1192"/>
                  </a:lnTo>
                  <a:lnTo>
                    <a:pt x="56" y="1185"/>
                  </a:lnTo>
                  <a:lnTo>
                    <a:pt x="46" y="1173"/>
                  </a:lnTo>
                  <a:lnTo>
                    <a:pt x="39" y="1163"/>
                  </a:lnTo>
                  <a:lnTo>
                    <a:pt x="29" y="1144"/>
                  </a:lnTo>
                  <a:lnTo>
                    <a:pt x="21" y="1125"/>
                  </a:lnTo>
                  <a:lnTo>
                    <a:pt x="16" y="1104"/>
                  </a:lnTo>
                  <a:lnTo>
                    <a:pt x="10" y="1083"/>
                  </a:lnTo>
                  <a:lnTo>
                    <a:pt x="6" y="1062"/>
                  </a:lnTo>
                  <a:lnTo>
                    <a:pt x="4" y="1039"/>
                  </a:lnTo>
                  <a:lnTo>
                    <a:pt x="2" y="1016"/>
                  </a:lnTo>
                  <a:lnTo>
                    <a:pt x="0" y="993"/>
                  </a:lnTo>
                  <a:lnTo>
                    <a:pt x="2" y="968"/>
                  </a:lnTo>
                  <a:lnTo>
                    <a:pt x="4" y="943"/>
                  </a:lnTo>
                  <a:lnTo>
                    <a:pt x="8" y="922"/>
                  </a:lnTo>
                  <a:lnTo>
                    <a:pt x="14" y="901"/>
                  </a:lnTo>
                  <a:lnTo>
                    <a:pt x="21" y="879"/>
                  </a:lnTo>
                  <a:lnTo>
                    <a:pt x="29" y="862"/>
                  </a:lnTo>
                  <a:lnTo>
                    <a:pt x="39" y="843"/>
                  </a:lnTo>
                  <a:lnTo>
                    <a:pt x="50" y="828"/>
                  </a:lnTo>
                  <a:lnTo>
                    <a:pt x="58" y="814"/>
                  </a:lnTo>
                  <a:lnTo>
                    <a:pt x="68" y="803"/>
                  </a:lnTo>
                  <a:lnTo>
                    <a:pt x="77" y="789"/>
                  </a:lnTo>
                  <a:lnTo>
                    <a:pt x="85" y="776"/>
                  </a:lnTo>
                  <a:lnTo>
                    <a:pt x="94" y="760"/>
                  </a:lnTo>
                  <a:lnTo>
                    <a:pt x="104" y="745"/>
                  </a:lnTo>
                  <a:lnTo>
                    <a:pt x="114" y="730"/>
                  </a:lnTo>
                  <a:lnTo>
                    <a:pt x="123" y="712"/>
                  </a:lnTo>
                  <a:lnTo>
                    <a:pt x="133" y="695"/>
                  </a:lnTo>
                  <a:lnTo>
                    <a:pt x="142" y="676"/>
                  </a:lnTo>
                  <a:lnTo>
                    <a:pt x="152" y="657"/>
                  </a:lnTo>
                  <a:lnTo>
                    <a:pt x="162" y="638"/>
                  </a:lnTo>
                  <a:lnTo>
                    <a:pt x="171" y="616"/>
                  </a:lnTo>
                  <a:lnTo>
                    <a:pt x="183" y="595"/>
                  </a:lnTo>
                  <a:lnTo>
                    <a:pt x="192" y="572"/>
                  </a:lnTo>
                  <a:lnTo>
                    <a:pt x="204" y="549"/>
                  </a:lnTo>
                  <a:lnTo>
                    <a:pt x="213" y="526"/>
                  </a:lnTo>
                  <a:lnTo>
                    <a:pt x="225" y="501"/>
                  </a:lnTo>
                  <a:lnTo>
                    <a:pt x="236" y="476"/>
                  </a:lnTo>
                  <a:lnTo>
                    <a:pt x="246" y="451"/>
                  </a:lnTo>
                  <a:lnTo>
                    <a:pt x="258" y="424"/>
                  </a:lnTo>
                  <a:lnTo>
                    <a:pt x="269" y="398"/>
                  </a:lnTo>
                  <a:lnTo>
                    <a:pt x="281" y="369"/>
                  </a:lnTo>
                  <a:lnTo>
                    <a:pt x="292" y="340"/>
                  </a:lnTo>
                  <a:lnTo>
                    <a:pt x="304" y="311"/>
                  </a:lnTo>
                  <a:lnTo>
                    <a:pt x="315" y="280"/>
                  </a:lnTo>
                  <a:lnTo>
                    <a:pt x="327" y="250"/>
                  </a:lnTo>
                  <a:lnTo>
                    <a:pt x="338" y="217"/>
                  </a:lnTo>
                  <a:lnTo>
                    <a:pt x="352" y="184"/>
                  </a:lnTo>
                  <a:lnTo>
                    <a:pt x="363" y="152"/>
                  </a:lnTo>
                  <a:lnTo>
                    <a:pt x="375" y="117"/>
                  </a:lnTo>
                  <a:lnTo>
                    <a:pt x="388" y="83"/>
                  </a:lnTo>
                  <a:lnTo>
                    <a:pt x="392" y="71"/>
                  </a:lnTo>
                  <a:lnTo>
                    <a:pt x="394" y="62"/>
                  </a:lnTo>
                  <a:lnTo>
                    <a:pt x="398" y="54"/>
                  </a:lnTo>
                  <a:lnTo>
                    <a:pt x="403" y="46"/>
                  </a:lnTo>
                  <a:lnTo>
                    <a:pt x="407" y="39"/>
                  </a:lnTo>
                  <a:lnTo>
                    <a:pt x="411" y="31"/>
                  </a:lnTo>
                  <a:lnTo>
                    <a:pt x="415" y="25"/>
                  </a:lnTo>
                  <a:lnTo>
                    <a:pt x="419" y="19"/>
                  </a:lnTo>
                  <a:lnTo>
                    <a:pt x="425" y="16"/>
                  </a:lnTo>
                  <a:lnTo>
                    <a:pt x="428" y="12"/>
                  </a:lnTo>
                  <a:lnTo>
                    <a:pt x="434" y="8"/>
                  </a:lnTo>
                  <a:lnTo>
                    <a:pt x="440" y="4"/>
                  </a:lnTo>
                  <a:lnTo>
                    <a:pt x="444" y="2"/>
                  </a:lnTo>
                  <a:lnTo>
                    <a:pt x="450" y="0"/>
                  </a:lnTo>
                  <a:lnTo>
                    <a:pt x="455" y="0"/>
                  </a:lnTo>
                  <a:lnTo>
                    <a:pt x="461" y="0"/>
                  </a:lnTo>
                  <a:lnTo>
                    <a:pt x="46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3127195" y="2883333"/>
              <a:ext cx="1185292" cy="318882"/>
            </a:xfrm>
            <a:custGeom>
              <a:avLst/>
              <a:gdLst/>
              <a:ahLst/>
              <a:cxnLst>
                <a:cxn ang="0">
                  <a:pos x="3444" y="13"/>
                </a:cxn>
                <a:cxn ang="0">
                  <a:pos x="3538" y="65"/>
                </a:cxn>
                <a:cxn ang="0">
                  <a:pos x="3661" y="159"/>
                </a:cxn>
                <a:cxn ang="0">
                  <a:pos x="3766" y="253"/>
                </a:cxn>
                <a:cxn ang="0">
                  <a:pos x="3837" y="320"/>
                </a:cxn>
                <a:cxn ang="0">
                  <a:pos x="3895" y="382"/>
                </a:cxn>
                <a:cxn ang="0">
                  <a:pos x="3939" y="436"/>
                </a:cxn>
                <a:cxn ang="0">
                  <a:pos x="3972" y="484"/>
                </a:cxn>
                <a:cxn ang="0">
                  <a:pos x="3989" y="526"/>
                </a:cxn>
                <a:cxn ang="0">
                  <a:pos x="3993" y="574"/>
                </a:cxn>
                <a:cxn ang="0">
                  <a:pos x="3962" y="660"/>
                </a:cxn>
                <a:cxn ang="0">
                  <a:pos x="3889" y="720"/>
                </a:cxn>
                <a:cxn ang="0">
                  <a:pos x="3772" y="750"/>
                </a:cxn>
                <a:cxn ang="0">
                  <a:pos x="3557" y="804"/>
                </a:cxn>
                <a:cxn ang="0">
                  <a:pos x="3315" y="887"/>
                </a:cxn>
                <a:cxn ang="0">
                  <a:pos x="3048" y="998"/>
                </a:cxn>
                <a:cxn ang="0">
                  <a:pos x="2966" y="1015"/>
                </a:cxn>
                <a:cxn ang="0">
                  <a:pos x="2976" y="960"/>
                </a:cxn>
                <a:cxn ang="0">
                  <a:pos x="3056" y="806"/>
                </a:cxn>
                <a:cxn ang="0">
                  <a:pos x="3123" y="676"/>
                </a:cxn>
                <a:cxn ang="0">
                  <a:pos x="3177" y="566"/>
                </a:cxn>
                <a:cxn ang="0">
                  <a:pos x="3215" y="478"/>
                </a:cxn>
                <a:cxn ang="0">
                  <a:pos x="3240" y="411"/>
                </a:cxn>
                <a:cxn ang="0">
                  <a:pos x="3250" y="363"/>
                </a:cxn>
                <a:cxn ang="0">
                  <a:pos x="3244" y="334"/>
                </a:cxn>
                <a:cxn ang="0">
                  <a:pos x="3215" y="315"/>
                </a:cxn>
                <a:cxn ang="0">
                  <a:pos x="3167" y="305"/>
                </a:cxn>
                <a:cxn ang="0">
                  <a:pos x="2960" y="311"/>
                </a:cxn>
                <a:cxn ang="0">
                  <a:pos x="2628" y="330"/>
                </a:cxn>
                <a:cxn ang="0">
                  <a:pos x="2261" y="363"/>
                </a:cxn>
                <a:cxn ang="0">
                  <a:pos x="1856" y="409"/>
                </a:cxn>
                <a:cxn ang="0">
                  <a:pos x="1417" y="468"/>
                </a:cxn>
                <a:cxn ang="0">
                  <a:pos x="941" y="541"/>
                </a:cxn>
                <a:cxn ang="0">
                  <a:pos x="516" y="612"/>
                </a:cxn>
                <a:cxn ang="0">
                  <a:pos x="447" y="622"/>
                </a:cxn>
                <a:cxn ang="0">
                  <a:pos x="399" y="628"/>
                </a:cxn>
                <a:cxn ang="0">
                  <a:pos x="374" y="630"/>
                </a:cxn>
                <a:cxn ang="0">
                  <a:pos x="269" y="622"/>
                </a:cxn>
                <a:cxn ang="0">
                  <a:pos x="184" y="599"/>
                </a:cxn>
                <a:cxn ang="0">
                  <a:pos x="121" y="557"/>
                </a:cxn>
                <a:cxn ang="0">
                  <a:pos x="61" y="507"/>
                </a:cxn>
                <a:cxn ang="0">
                  <a:pos x="21" y="463"/>
                </a:cxn>
                <a:cxn ang="0">
                  <a:pos x="0" y="426"/>
                </a:cxn>
                <a:cxn ang="0">
                  <a:pos x="2" y="397"/>
                </a:cxn>
                <a:cxn ang="0">
                  <a:pos x="17" y="374"/>
                </a:cxn>
                <a:cxn ang="0">
                  <a:pos x="48" y="361"/>
                </a:cxn>
                <a:cxn ang="0">
                  <a:pos x="75" y="357"/>
                </a:cxn>
                <a:cxn ang="0">
                  <a:pos x="108" y="357"/>
                </a:cxn>
                <a:cxn ang="0">
                  <a:pos x="173" y="357"/>
                </a:cxn>
                <a:cxn ang="0">
                  <a:pos x="405" y="351"/>
                </a:cxn>
                <a:cxn ang="0">
                  <a:pos x="1231" y="297"/>
                </a:cxn>
                <a:cxn ang="0">
                  <a:pos x="2140" y="196"/>
                </a:cxn>
                <a:cxn ang="0">
                  <a:pos x="3135" y="44"/>
                </a:cxn>
                <a:cxn ang="0">
                  <a:pos x="3242" y="19"/>
                </a:cxn>
                <a:cxn ang="0">
                  <a:pos x="3325" y="6"/>
                </a:cxn>
                <a:cxn ang="0">
                  <a:pos x="3384" y="0"/>
                </a:cxn>
              </a:cxnLst>
              <a:rect l="0" t="0" r="r" b="b"/>
              <a:pathLst>
                <a:path w="3993" h="1023">
                  <a:moveTo>
                    <a:pt x="3392" y="0"/>
                  </a:moveTo>
                  <a:lnTo>
                    <a:pt x="3404" y="0"/>
                  </a:lnTo>
                  <a:lnTo>
                    <a:pt x="3415" y="2"/>
                  </a:lnTo>
                  <a:lnTo>
                    <a:pt x="3429" y="8"/>
                  </a:lnTo>
                  <a:lnTo>
                    <a:pt x="3444" y="13"/>
                  </a:lnTo>
                  <a:lnTo>
                    <a:pt x="3461" y="19"/>
                  </a:lnTo>
                  <a:lnTo>
                    <a:pt x="3478" y="29"/>
                  </a:lnTo>
                  <a:lnTo>
                    <a:pt x="3496" y="38"/>
                  </a:lnTo>
                  <a:lnTo>
                    <a:pt x="3517" y="52"/>
                  </a:lnTo>
                  <a:lnTo>
                    <a:pt x="3538" y="65"/>
                  </a:lnTo>
                  <a:lnTo>
                    <a:pt x="3559" y="80"/>
                  </a:lnTo>
                  <a:lnTo>
                    <a:pt x="3584" y="98"/>
                  </a:lnTo>
                  <a:lnTo>
                    <a:pt x="3607" y="117"/>
                  </a:lnTo>
                  <a:lnTo>
                    <a:pt x="3634" y="138"/>
                  </a:lnTo>
                  <a:lnTo>
                    <a:pt x="3661" y="159"/>
                  </a:lnTo>
                  <a:lnTo>
                    <a:pt x="3688" y="184"/>
                  </a:lnTo>
                  <a:lnTo>
                    <a:pt x="3718" y="209"/>
                  </a:lnTo>
                  <a:lnTo>
                    <a:pt x="3734" y="224"/>
                  </a:lnTo>
                  <a:lnTo>
                    <a:pt x="3751" y="240"/>
                  </a:lnTo>
                  <a:lnTo>
                    <a:pt x="3766" y="253"/>
                  </a:lnTo>
                  <a:lnTo>
                    <a:pt x="3782" y="269"/>
                  </a:lnTo>
                  <a:lnTo>
                    <a:pt x="3797" y="282"/>
                  </a:lnTo>
                  <a:lnTo>
                    <a:pt x="3811" y="295"/>
                  </a:lnTo>
                  <a:lnTo>
                    <a:pt x="3824" y="309"/>
                  </a:lnTo>
                  <a:lnTo>
                    <a:pt x="3837" y="320"/>
                  </a:lnTo>
                  <a:lnTo>
                    <a:pt x="3851" y="334"/>
                  </a:lnTo>
                  <a:lnTo>
                    <a:pt x="3862" y="347"/>
                  </a:lnTo>
                  <a:lnTo>
                    <a:pt x="3874" y="359"/>
                  </a:lnTo>
                  <a:lnTo>
                    <a:pt x="3885" y="370"/>
                  </a:lnTo>
                  <a:lnTo>
                    <a:pt x="3895" y="382"/>
                  </a:lnTo>
                  <a:lnTo>
                    <a:pt x="3905" y="393"/>
                  </a:lnTo>
                  <a:lnTo>
                    <a:pt x="3914" y="405"/>
                  </a:lnTo>
                  <a:lnTo>
                    <a:pt x="3924" y="415"/>
                  </a:lnTo>
                  <a:lnTo>
                    <a:pt x="3932" y="426"/>
                  </a:lnTo>
                  <a:lnTo>
                    <a:pt x="3939" y="436"/>
                  </a:lnTo>
                  <a:lnTo>
                    <a:pt x="3947" y="447"/>
                  </a:lnTo>
                  <a:lnTo>
                    <a:pt x="3955" y="457"/>
                  </a:lnTo>
                  <a:lnTo>
                    <a:pt x="3960" y="466"/>
                  </a:lnTo>
                  <a:lnTo>
                    <a:pt x="3966" y="474"/>
                  </a:lnTo>
                  <a:lnTo>
                    <a:pt x="3972" y="484"/>
                  </a:lnTo>
                  <a:lnTo>
                    <a:pt x="3976" y="493"/>
                  </a:lnTo>
                  <a:lnTo>
                    <a:pt x="3980" y="501"/>
                  </a:lnTo>
                  <a:lnTo>
                    <a:pt x="3983" y="509"/>
                  </a:lnTo>
                  <a:lnTo>
                    <a:pt x="3987" y="518"/>
                  </a:lnTo>
                  <a:lnTo>
                    <a:pt x="3989" y="526"/>
                  </a:lnTo>
                  <a:lnTo>
                    <a:pt x="3991" y="532"/>
                  </a:lnTo>
                  <a:lnTo>
                    <a:pt x="3993" y="539"/>
                  </a:lnTo>
                  <a:lnTo>
                    <a:pt x="3993" y="547"/>
                  </a:lnTo>
                  <a:lnTo>
                    <a:pt x="3993" y="553"/>
                  </a:lnTo>
                  <a:lnTo>
                    <a:pt x="3993" y="574"/>
                  </a:lnTo>
                  <a:lnTo>
                    <a:pt x="3989" y="593"/>
                  </a:lnTo>
                  <a:lnTo>
                    <a:pt x="3985" y="612"/>
                  </a:lnTo>
                  <a:lnTo>
                    <a:pt x="3980" y="630"/>
                  </a:lnTo>
                  <a:lnTo>
                    <a:pt x="3972" y="645"/>
                  </a:lnTo>
                  <a:lnTo>
                    <a:pt x="3962" y="660"/>
                  </a:lnTo>
                  <a:lnTo>
                    <a:pt x="3951" y="674"/>
                  </a:lnTo>
                  <a:lnTo>
                    <a:pt x="3939" y="687"/>
                  </a:lnTo>
                  <a:lnTo>
                    <a:pt x="3924" y="699"/>
                  </a:lnTo>
                  <a:lnTo>
                    <a:pt x="3907" y="710"/>
                  </a:lnTo>
                  <a:lnTo>
                    <a:pt x="3889" y="720"/>
                  </a:lnTo>
                  <a:lnTo>
                    <a:pt x="3870" y="727"/>
                  </a:lnTo>
                  <a:lnTo>
                    <a:pt x="3847" y="735"/>
                  </a:lnTo>
                  <a:lnTo>
                    <a:pt x="3824" y="741"/>
                  </a:lnTo>
                  <a:lnTo>
                    <a:pt x="3799" y="747"/>
                  </a:lnTo>
                  <a:lnTo>
                    <a:pt x="3772" y="750"/>
                  </a:lnTo>
                  <a:lnTo>
                    <a:pt x="3732" y="758"/>
                  </a:lnTo>
                  <a:lnTo>
                    <a:pt x="3690" y="770"/>
                  </a:lnTo>
                  <a:lnTo>
                    <a:pt x="3647" y="779"/>
                  </a:lnTo>
                  <a:lnTo>
                    <a:pt x="3603" y="793"/>
                  </a:lnTo>
                  <a:lnTo>
                    <a:pt x="3557" y="804"/>
                  </a:lnTo>
                  <a:lnTo>
                    <a:pt x="3511" y="820"/>
                  </a:lnTo>
                  <a:lnTo>
                    <a:pt x="3463" y="835"/>
                  </a:lnTo>
                  <a:lnTo>
                    <a:pt x="3415" y="850"/>
                  </a:lnTo>
                  <a:lnTo>
                    <a:pt x="3365" y="868"/>
                  </a:lnTo>
                  <a:lnTo>
                    <a:pt x="3315" y="887"/>
                  </a:lnTo>
                  <a:lnTo>
                    <a:pt x="3263" y="906"/>
                  </a:lnTo>
                  <a:lnTo>
                    <a:pt x="3212" y="927"/>
                  </a:lnTo>
                  <a:lnTo>
                    <a:pt x="3158" y="950"/>
                  </a:lnTo>
                  <a:lnTo>
                    <a:pt x="3104" y="973"/>
                  </a:lnTo>
                  <a:lnTo>
                    <a:pt x="3048" y="998"/>
                  </a:lnTo>
                  <a:lnTo>
                    <a:pt x="2993" y="1023"/>
                  </a:lnTo>
                  <a:lnTo>
                    <a:pt x="2985" y="1023"/>
                  </a:lnTo>
                  <a:lnTo>
                    <a:pt x="2977" y="1021"/>
                  </a:lnTo>
                  <a:lnTo>
                    <a:pt x="2972" y="1019"/>
                  </a:lnTo>
                  <a:lnTo>
                    <a:pt x="2966" y="1015"/>
                  </a:lnTo>
                  <a:lnTo>
                    <a:pt x="2962" y="1010"/>
                  </a:lnTo>
                  <a:lnTo>
                    <a:pt x="2958" y="1006"/>
                  </a:lnTo>
                  <a:lnTo>
                    <a:pt x="2958" y="998"/>
                  </a:lnTo>
                  <a:lnTo>
                    <a:pt x="2956" y="992"/>
                  </a:lnTo>
                  <a:lnTo>
                    <a:pt x="2976" y="960"/>
                  </a:lnTo>
                  <a:lnTo>
                    <a:pt x="2993" y="927"/>
                  </a:lnTo>
                  <a:lnTo>
                    <a:pt x="3008" y="894"/>
                  </a:lnTo>
                  <a:lnTo>
                    <a:pt x="3025" y="866"/>
                  </a:lnTo>
                  <a:lnTo>
                    <a:pt x="3041" y="835"/>
                  </a:lnTo>
                  <a:lnTo>
                    <a:pt x="3056" y="806"/>
                  </a:lnTo>
                  <a:lnTo>
                    <a:pt x="3070" y="779"/>
                  </a:lnTo>
                  <a:lnTo>
                    <a:pt x="3085" y="752"/>
                  </a:lnTo>
                  <a:lnTo>
                    <a:pt x="3098" y="725"/>
                  </a:lnTo>
                  <a:lnTo>
                    <a:pt x="3110" y="701"/>
                  </a:lnTo>
                  <a:lnTo>
                    <a:pt x="3123" y="676"/>
                  </a:lnTo>
                  <a:lnTo>
                    <a:pt x="3135" y="653"/>
                  </a:lnTo>
                  <a:lnTo>
                    <a:pt x="3146" y="630"/>
                  </a:lnTo>
                  <a:lnTo>
                    <a:pt x="3156" y="606"/>
                  </a:lnTo>
                  <a:lnTo>
                    <a:pt x="3167" y="585"/>
                  </a:lnTo>
                  <a:lnTo>
                    <a:pt x="3177" y="566"/>
                  </a:lnTo>
                  <a:lnTo>
                    <a:pt x="3185" y="547"/>
                  </a:lnTo>
                  <a:lnTo>
                    <a:pt x="3194" y="528"/>
                  </a:lnTo>
                  <a:lnTo>
                    <a:pt x="3202" y="510"/>
                  </a:lnTo>
                  <a:lnTo>
                    <a:pt x="3210" y="493"/>
                  </a:lnTo>
                  <a:lnTo>
                    <a:pt x="3215" y="478"/>
                  </a:lnTo>
                  <a:lnTo>
                    <a:pt x="3221" y="463"/>
                  </a:lnTo>
                  <a:lnTo>
                    <a:pt x="3227" y="447"/>
                  </a:lnTo>
                  <a:lnTo>
                    <a:pt x="3233" y="434"/>
                  </a:lnTo>
                  <a:lnTo>
                    <a:pt x="3237" y="422"/>
                  </a:lnTo>
                  <a:lnTo>
                    <a:pt x="3240" y="411"/>
                  </a:lnTo>
                  <a:lnTo>
                    <a:pt x="3244" y="399"/>
                  </a:lnTo>
                  <a:lnTo>
                    <a:pt x="3246" y="390"/>
                  </a:lnTo>
                  <a:lnTo>
                    <a:pt x="3248" y="380"/>
                  </a:lnTo>
                  <a:lnTo>
                    <a:pt x="3250" y="370"/>
                  </a:lnTo>
                  <a:lnTo>
                    <a:pt x="3250" y="363"/>
                  </a:lnTo>
                  <a:lnTo>
                    <a:pt x="3252" y="357"/>
                  </a:lnTo>
                  <a:lnTo>
                    <a:pt x="3250" y="351"/>
                  </a:lnTo>
                  <a:lnTo>
                    <a:pt x="3250" y="345"/>
                  </a:lnTo>
                  <a:lnTo>
                    <a:pt x="3248" y="340"/>
                  </a:lnTo>
                  <a:lnTo>
                    <a:pt x="3244" y="334"/>
                  </a:lnTo>
                  <a:lnTo>
                    <a:pt x="3240" y="330"/>
                  </a:lnTo>
                  <a:lnTo>
                    <a:pt x="3235" y="326"/>
                  </a:lnTo>
                  <a:lnTo>
                    <a:pt x="3231" y="322"/>
                  </a:lnTo>
                  <a:lnTo>
                    <a:pt x="3223" y="319"/>
                  </a:lnTo>
                  <a:lnTo>
                    <a:pt x="3215" y="315"/>
                  </a:lnTo>
                  <a:lnTo>
                    <a:pt x="3208" y="313"/>
                  </a:lnTo>
                  <a:lnTo>
                    <a:pt x="3198" y="311"/>
                  </a:lnTo>
                  <a:lnTo>
                    <a:pt x="3189" y="309"/>
                  </a:lnTo>
                  <a:lnTo>
                    <a:pt x="3179" y="307"/>
                  </a:lnTo>
                  <a:lnTo>
                    <a:pt x="3167" y="305"/>
                  </a:lnTo>
                  <a:lnTo>
                    <a:pt x="3154" y="305"/>
                  </a:lnTo>
                  <a:lnTo>
                    <a:pt x="3141" y="305"/>
                  </a:lnTo>
                  <a:lnTo>
                    <a:pt x="3081" y="307"/>
                  </a:lnTo>
                  <a:lnTo>
                    <a:pt x="3022" y="309"/>
                  </a:lnTo>
                  <a:lnTo>
                    <a:pt x="2960" y="311"/>
                  </a:lnTo>
                  <a:lnTo>
                    <a:pt x="2897" y="315"/>
                  </a:lnTo>
                  <a:lnTo>
                    <a:pt x="2832" y="317"/>
                  </a:lnTo>
                  <a:lnTo>
                    <a:pt x="2766" y="322"/>
                  </a:lnTo>
                  <a:lnTo>
                    <a:pt x="2697" y="326"/>
                  </a:lnTo>
                  <a:lnTo>
                    <a:pt x="2628" y="330"/>
                  </a:lnTo>
                  <a:lnTo>
                    <a:pt x="2559" y="336"/>
                  </a:lnTo>
                  <a:lnTo>
                    <a:pt x="2486" y="342"/>
                  </a:lnTo>
                  <a:lnTo>
                    <a:pt x="2413" y="349"/>
                  </a:lnTo>
                  <a:lnTo>
                    <a:pt x="2338" y="357"/>
                  </a:lnTo>
                  <a:lnTo>
                    <a:pt x="2261" y="363"/>
                  </a:lnTo>
                  <a:lnTo>
                    <a:pt x="2183" y="372"/>
                  </a:lnTo>
                  <a:lnTo>
                    <a:pt x="2104" y="380"/>
                  </a:lnTo>
                  <a:lnTo>
                    <a:pt x="2023" y="390"/>
                  </a:lnTo>
                  <a:lnTo>
                    <a:pt x="1941" y="399"/>
                  </a:lnTo>
                  <a:lnTo>
                    <a:pt x="1856" y="409"/>
                  </a:lnTo>
                  <a:lnTo>
                    <a:pt x="1772" y="420"/>
                  </a:lnTo>
                  <a:lnTo>
                    <a:pt x="1686" y="432"/>
                  </a:lnTo>
                  <a:lnTo>
                    <a:pt x="1597" y="443"/>
                  </a:lnTo>
                  <a:lnTo>
                    <a:pt x="1507" y="457"/>
                  </a:lnTo>
                  <a:lnTo>
                    <a:pt x="1417" y="468"/>
                  </a:lnTo>
                  <a:lnTo>
                    <a:pt x="1325" y="482"/>
                  </a:lnTo>
                  <a:lnTo>
                    <a:pt x="1231" y="497"/>
                  </a:lnTo>
                  <a:lnTo>
                    <a:pt x="1135" y="510"/>
                  </a:lnTo>
                  <a:lnTo>
                    <a:pt x="1039" y="526"/>
                  </a:lnTo>
                  <a:lnTo>
                    <a:pt x="941" y="541"/>
                  </a:lnTo>
                  <a:lnTo>
                    <a:pt x="841" y="558"/>
                  </a:lnTo>
                  <a:lnTo>
                    <a:pt x="739" y="576"/>
                  </a:lnTo>
                  <a:lnTo>
                    <a:pt x="637" y="593"/>
                  </a:lnTo>
                  <a:lnTo>
                    <a:pt x="534" y="610"/>
                  </a:lnTo>
                  <a:lnTo>
                    <a:pt x="516" y="612"/>
                  </a:lnTo>
                  <a:lnTo>
                    <a:pt x="501" y="614"/>
                  </a:lnTo>
                  <a:lnTo>
                    <a:pt x="486" y="616"/>
                  </a:lnTo>
                  <a:lnTo>
                    <a:pt x="472" y="618"/>
                  </a:lnTo>
                  <a:lnTo>
                    <a:pt x="459" y="620"/>
                  </a:lnTo>
                  <a:lnTo>
                    <a:pt x="447" y="622"/>
                  </a:lnTo>
                  <a:lnTo>
                    <a:pt x="436" y="624"/>
                  </a:lnTo>
                  <a:lnTo>
                    <a:pt x="426" y="626"/>
                  </a:lnTo>
                  <a:lnTo>
                    <a:pt x="417" y="626"/>
                  </a:lnTo>
                  <a:lnTo>
                    <a:pt x="407" y="628"/>
                  </a:lnTo>
                  <a:lnTo>
                    <a:pt x="399" y="628"/>
                  </a:lnTo>
                  <a:lnTo>
                    <a:pt x="394" y="628"/>
                  </a:lnTo>
                  <a:lnTo>
                    <a:pt x="388" y="630"/>
                  </a:lnTo>
                  <a:lnTo>
                    <a:pt x="382" y="630"/>
                  </a:lnTo>
                  <a:lnTo>
                    <a:pt x="376" y="630"/>
                  </a:lnTo>
                  <a:lnTo>
                    <a:pt x="374" y="630"/>
                  </a:lnTo>
                  <a:lnTo>
                    <a:pt x="351" y="630"/>
                  </a:lnTo>
                  <a:lnTo>
                    <a:pt x="328" y="628"/>
                  </a:lnTo>
                  <a:lnTo>
                    <a:pt x="309" y="628"/>
                  </a:lnTo>
                  <a:lnTo>
                    <a:pt x="288" y="626"/>
                  </a:lnTo>
                  <a:lnTo>
                    <a:pt x="269" y="622"/>
                  </a:lnTo>
                  <a:lnTo>
                    <a:pt x="250" y="618"/>
                  </a:lnTo>
                  <a:lnTo>
                    <a:pt x="232" y="614"/>
                  </a:lnTo>
                  <a:lnTo>
                    <a:pt x="215" y="610"/>
                  </a:lnTo>
                  <a:lnTo>
                    <a:pt x="200" y="605"/>
                  </a:lnTo>
                  <a:lnTo>
                    <a:pt x="184" y="599"/>
                  </a:lnTo>
                  <a:lnTo>
                    <a:pt x="171" y="591"/>
                  </a:lnTo>
                  <a:lnTo>
                    <a:pt x="157" y="583"/>
                  </a:lnTo>
                  <a:lnTo>
                    <a:pt x="144" y="576"/>
                  </a:lnTo>
                  <a:lnTo>
                    <a:pt x="131" y="566"/>
                  </a:lnTo>
                  <a:lnTo>
                    <a:pt x="121" y="557"/>
                  </a:lnTo>
                  <a:lnTo>
                    <a:pt x="109" y="547"/>
                  </a:lnTo>
                  <a:lnTo>
                    <a:pt x="96" y="535"/>
                  </a:lnTo>
                  <a:lnTo>
                    <a:pt x="85" y="526"/>
                  </a:lnTo>
                  <a:lnTo>
                    <a:pt x="73" y="516"/>
                  </a:lnTo>
                  <a:lnTo>
                    <a:pt x="61" y="507"/>
                  </a:lnTo>
                  <a:lnTo>
                    <a:pt x="52" y="497"/>
                  </a:lnTo>
                  <a:lnTo>
                    <a:pt x="42" y="487"/>
                  </a:lnTo>
                  <a:lnTo>
                    <a:pt x="35" y="478"/>
                  </a:lnTo>
                  <a:lnTo>
                    <a:pt x="27" y="470"/>
                  </a:lnTo>
                  <a:lnTo>
                    <a:pt x="21" y="463"/>
                  </a:lnTo>
                  <a:lnTo>
                    <a:pt x="15" y="455"/>
                  </a:lnTo>
                  <a:lnTo>
                    <a:pt x="10" y="447"/>
                  </a:lnTo>
                  <a:lnTo>
                    <a:pt x="6" y="439"/>
                  </a:lnTo>
                  <a:lnTo>
                    <a:pt x="4" y="432"/>
                  </a:lnTo>
                  <a:lnTo>
                    <a:pt x="0" y="426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07"/>
                  </a:lnTo>
                  <a:lnTo>
                    <a:pt x="0" y="401"/>
                  </a:lnTo>
                  <a:lnTo>
                    <a:pt x="2" y="397"/>
                  </a:lnTo>
                  <a:lnTo>
                    <a:pt x="4" y="391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3" y="378"/>
                  </a:lnTo>
                  <a:lnTo>
                    <a:pt x="17" y="374"/>
                  </a:lnTo>
                  <a:lnTo>
                    <a:pt x="23" y="372"/>
                  </a:lnTo>
                  <a:lnTo>
                    <a:pt x="27" y="368"/>
                  </a:lnTo>
                  <a:lnTo>
                    <a:pt x="35" y="367"/>
                  </a:lnTo>
                  <a:lnTo>
                    <a:pt x="40" y="363"/>
                  </a:lnTo>
                  <a:lnTo>
                    <a:pt x="48" y="361"/>
                  </a:lnTo>
                  <a:lnTo>
                    <a:pt x="56" y="359"/>
                  </a:lnTo>
                  <a:lnTo>
                    <a:pt x="63" y="357"/>
                  </a:lnTo>
                  <a:lnTo>
                    <a:pt x="73" y="357"/>
                  </a:lnTo>
                  <a:lnTo>
                    <a:pt x="73" y="357"/>
                  </a:lnTo>
                  <a:lnTo>
                    <a:pt x="75" y="357"/>
                  </a:lnTo>
                  <a:lnTo>
                    <a:pt x="79" y="357"/>
                  </a:lnTo>
                  <a:lnTo>
                    <a:pt x="85" y="357"/>
                  </a:lnTo>
                  <a:lnTo>
                    <a:pt x="90" y="357"/>
                  </a:lnTo>
                  <a:lnTo>
                    <a:pt x="98" y="357"/>
                  </a:lnTo>
                  <a:lnTo>
                    <a:pt x="108" y="357"/>
                  </a:lnTo>
                  <a:lnTo>
                    <a:pt x="117" y="357"/>
                  </a:lnTo>
                  <a:lnTo>
                    <a:pt x="131" y="357"/>
                  </a:lnTo>
                  <a:lnTo>
                    <a:pt x="142" y="357"/>
                  </a:lnTo>
                  <a:lnTo>
                    <a:pt x="157" y="357"/>
                  </a:lnTo>
                  <a:lnTo>
                    <a:pt x="173" y="357"/>
                  </a:lnTo>
                  <a:lnTo>
                    <a:pt x="190" y="357"/>
                  </a:lnTo>
                  <a:lnTo>
                    <a:pt x="209" y="357"/>
                  </a:lnTo>
                  <a:lnTo>
                    <a:pt x="228" y="357"/>
                  </a:lnTo>
                  <a:lnTo>
                    <a:pt x="252" y="357"/>
                  </a:lnTo>
                  <a:lnTo>
                    <a:pt x="405" y="351"/>
                  </a:lnTo>
                  <a:lnTo>
                    <a:pt x="564" y="345"/>
                  </a:lnTo>
                  <a:lnTo>
                    <a:pt x="726" y="336"/>
                  </a:lnTo>
                  <a:lnTo>
                    <a:pt x="891" y="326"/>
                  </a:lnTo>
                  <a:lnTo>
                    <a:pt x="1060" y="313"/>
                  </a:lnTo>
                  <a:lnTo>
                    <a:pt x="1231" y="297"/>
                  </a:lnTo>
                  <a:lnTo>
                    <a:pt x="1405" y="282"/>
                  </a:lnTo>
                  <a:lnTo>
                    <a:pt x="1584" y="263"/>
                  </a:lnTo>
                  <a:lnTo>
                    <a:pt x="1766" y="244"/>
                  </a:lnTo>
                  <a:lnTo>
                    <a:pt x="1952" y="221"/>
                  </a:lnTo>
                  <a:lnTo>
                    <a:pt x="2140" y="196"/>
                  </a:lnTo>
                  <a:lnTo>
                    <a:pt x="2332" y="169"/>
                  </a:lnTo>
                  <a:lnTo>
                    <a:pt x="2528" y="142"/>
                  </a:lnTo>
                  <a:lnTo>
                    <a:pt x="2728" y="111"/>
                  </a:lnTo>
                  <a:lnTo>
                    <a:pt x="2929" y="79"/>
                  </a:lnTo>
                  <a:lnTo>
                    <a:pt x="3135" y="44"/>
                  </a:lnTo>
                  <a:lnTo>
                    <a:pt x="3158" y="38"/>
                  </a:lnTo>
                  <a:lnTo>
                    <a:pt x="3181" y="33"/>
                  </a:lnTo>
                  <a:lnTo>
                    <a:pt x="3202" y="29"/>
                  </a:lnTo>
                  <a:lnTo>
                    <a:pt x="3223" y="23"/>
                  </a:lnTo>
                  <a:lnTo>
                    <a:pt x="3242" y="19"/>
                  </a:lnTo>
                  <a:lnTo>
                    <a:pt x="3262" y="15"/>
                  </a:lnTo>
                  <a:lnTo>
                    <a:pt x="3279" y="13"/>
                  </a:lnTo>
                  <a:lnTo>
                    <a:pt x="3296" y="9"/>
                  </a:lnTo>
                  <a:lnTo>
                    <a:pt x="3311" y="8"/>
                  </a:lnTo>
                  <a:lnTo>
                    <a:pt x="3325" y="6"/>
                  </a:lnTo>
                  <a:lnTo>
                    <a:pt x="3340" y="4"/>
                  </a:lnTo>
                  <a:lnTo>
                    <a:pt x="3352" y="2"/>
                  </a:lnTo>
                  <a:lnTo>
                    <a:pt x="3363" y="0"/>
                  </a:lnTo>
                  <a:lnTo>
                    <a:pt x="3375" y="0"/>
                  </a:lnTo>
                  <a:lnTo>
                    <a:pt x="3384" y="0"/>
                  </a:lnTo>
                  <a:lnTo>
                    <a:pt x="3392" y="0"/>
                  </a:lnTo>
                  <a:lnTo>
                    <a:pt x="339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8" name="Curved Down Arrow 27"/>
          <p:cNvSpPr/>
          <p:nvPr/>
        </p:nvSpPr>
        <p:spPr>
          <a:xfrm rot="925942">
            <a:off x="5049999" y="3572048"/>
            <a:ext cx="533400" cy="228600"/>
          </a:xfrm>
          <a:prstGeom prst="curvedDownArrow">
            <a:avLst/>
          </a:prstGeom>
          <a:solidFill>
            <a:srgbClr val="EA72C2"/>
          </a:solidFill>
          <a:ln>
            <a:solidFill>
              <a:srgbClr val="EA72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Curved Down Arrow 28"/>
          <p:cNvSpPr/>
          <p:nvPr/>
        </p:nvSpPr>
        <p:spPr>
          <a:xfrm rot="3247444">
            <a:off x="7754611" y="4435987"/>
            <a:ext cx="533400" cy="228600"/>
          </a:xfrm>
          <a:prstGeom prst="curvedDownArrow">
            <a:avLst/>
          </a:prstGeom>
          <a:solidFill>
            <a:srgbClr val="EA72C2"/>
          </a:solidFill>
          <a:ln>
            <a:solidFill>
              <a:srgbClr val="EA72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133600" y="1066800"/>
            <a:ext cx="1593850" cy="989654"/>
            <a:chOff x="2895600" y="3083880"/>
            <a:chExt cx="1593850" cy="989654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3130165" y="3083880"/>
              <a:ext cx="432311" cy="546209"/>
            </a:xfrm>
            <a:custGeom>
              <a:avLst/>
              <a:gdLst/>
              <a:ahLst/>
              <a:cxnLst>
                <a:cxn ang="0">
                  <a:pos x="1055" y="0"/>
                </a:cxn>
                <a:cxn ang="0">
                  <a:pos x="1084" y="6"/>
                </a:cxn>
                <a:cxn ang="0">
                  <a:pos x="1123" y="17"/>
                </a:cxn>
                <a:cxn ang="0">
                  <a:pos x="1171" y="33"/>
                </a:cxn>
                <a:cxn ang="0">
                  <a:pos x="1230" y="54"/>
                </a:cxn>
                <a:cxn ang="0">
                  <a:pos x="1297" y="79"/>
                </a:cxn>
                <a:cxn ang="0">
                  <a:pos x="1353" y="109"/>
                </a:cxn>
                <a:cxn ang="0">
                  <a:pos x="1397" y="144"/>
                </a:cxn>
                <a:cxn ang="0">
                  <a:pos x="1428" y="178"/>
                </a:cxn>
                <a:cxn ang="0">
                  <a:pos x="1447" y="215"/>
                </a:cxn>
                <a:cxn ang="0">
                  <a:pos x="1455" y="253"/>
                </a:cxn>
                <a:cxn ang="0">
                  <a:pos x="1449" y="299"/>
                </a:cxn>
                <a:cxn ang="0">
                  <a:pos x="1439" y="324"/>
                </a:cxn>
                <a:cxn ang="0">
                  <a:pos x="1426" y="347"/>
                </a:cxn>
                <a:cxn ang="0">
                  <a:pos x="1407" y="369"/>
                </a:cxn>
                <a:cxn ang="0">
                  <a:pos x="1376" y="395"/>
                </a:cxn>
                <a:cxn ang="0">
                  <a:pos x="1324" y="447"/>
                </a:cxn>
                <a:cxn ang="0">
                  <a:pos x="1270" y="507"/>
                </a:cxn>
                <a:cxn ang="0">
                  <a:pos x="1219" y="574"/>
                </a:cxn>
                <a:cxn ang="0">
                  <a:pos x="1165" y="651"/>
                </a:cxn>
                <a:cxn ang="0">
                  <a:pos x="1111" y="737"/>
                </a:cxn>
                <a:cxn ang="0">
                  <a:pos x="1005" y="883"/>
                </a:cxn>
                <a:cxn ang="0">
                  <a:pos x="898" y="1019"/>
                </a:cxn>
                <a:cxn ang="0">
                  <a:pos x="789" y="1146"/>
                </a:cxn>
                <a:cxn ang="0">
                  <a:pos x="677" y="1265"/>
                </a:cxn>
                <a:cxn ang="0">
                  <a:pos x="564" y="1376"/>
                </a:cxn>
                <a:cxn ang="0">
                  <a:pos x="479" y="1463"/>
                </a:cxn>
                <a:cxn ang="0">
                  <a:pos x="412" y="1528"/>
                </a:cxn>
                <a:cxn ang="0">
                  <a:pos x="347" y="1584"/>
                </a:cxn>
                <a:cxn ang="0">
                  <a:pos x="286" y="1630"/>
                </a:cxn>
                <a:cxn ang="0">
                  <a:pos x="226" y="1666"/>
                </a:cxn>
                <a:cxn ang="0">
                  <a:pos x="180" y="1693"/>
                </a:cxn>
                <a:cxn ang="0">
                  <a:pos x="151" y="1714"/>
                </a:cxn>
                <a:cxn ang="0">
                  <a:pos x="124" y="1731"/>
                </a:cxn>
                <a:cxn ang="0">
                  <a:pos x="101" y="1745"/>
                </a:cxn>
                <a:cxn ang="0">
                  <a:pos x="80" y="1753"/>
                </a:cxn>
                <a:cxn ang="0">
                  <a:pos x="61" y="1754"/>
                </a:cxn>
                <a:cxn ang="0">
                  <a:pos x="40" y="1753"/>
                </a:cxn>
                <a:cxn ang="0">
                  <a:pos x="23" y="1749"/>
                </a:cxn>
                <a:cxn ang="0">
                  <a:pos x="11" y="1743"/>
                </a:cxn>
                <a:cxn ang="0">
                  <a:pos x="3" y="1733"/>
                </a:cxn>
                <a:cxn ang="0">
                  <a:pos x="32" y="1682"/>
                </a:cxn>
                <a:cxn ang="0">
                  <a:pos x="192" y="1499"/>
                </a:cxn>
                <a:cxn ang="0">
                  <a:pos x="372" y="1265"/>
                </a:cxn>
                <a:cxn ang="0">
                  <a:pos x="522" y="1048"/>
                </a:cxn>
                <a:cxn ang="0">
                  <a:pos x="625" y="896"/>
                </a:cxn>
                <a:cxn ang="0">
                  <a:pos x="718" y="751"/>
                </a:cxn>
                <a:cxn ang="0">
                  <a:pos x="800" y="610"/>
                </a:cxn>
                <a:cxn ang="0">
                  <a:pos x="869" y="474"/>
                </a:cxn>
                <a:cxn ang="0">
                  <a:pos x="927" y="344"/>
                </a:cxn>
                <a:cxn ang="0">
                  <a:pos x="942" y="305"/>
                </a:cxn>
                <a:cxn ang="0">
                  <a:pos x="956" y="259"/>
                </a:cxn>
                <a:cxn ang="0">
                  <a:pos x="965" y="205"/>
                </a:cxn>
                <a:cxn ang="0">
                  <a:pos x="971" y="142"/>
                </a:cxn>
                <a:cxn ang="0">
                  <a:pos x="975" y="69"/>
                </a:cxn>
                <a:cxn ang="0">
                  <a:pos x="977" y="33"/>
                </a:cxn>
                <a:cxn ang="0">
                  <a:pos x="982" y="19"/>
                </a:cxn>
                <a:cxn ang="0">
                  <a:pos x="992" y="10"/>
                </a:cxn>
                <a:cxn ang="0">
                  <a:pos x="1007" y="4"/>
                </a:cxn>
                <a:cxn ang="0">
                  <a:pos x="1042" y="0"/>
                </a:cxn>
              </a:cxnLst>
              <a:rect l="0" t="0" r="r" b="b"/>
              <a:pathLst>
                <a:path w="1455" h="1754">
                  <a:moveTo>
                    <a:pt x="1042" y="0"/>
                  </a:moveTo>
                  <a:lnTo>
                    <a:pt x="1050" y="0"/>
                  </a:lnTo>
                  <a:lnTo>
                    <a:pt x="1055" y="0"/>
                  </a:lnTo>
                  <a:lnTo>
                    <a:pt x="1065" y="2"/>
                  </a:lnTo>
                  <a:lnTo>
                    <a:pt x="1075" y="4"/>
                  </a:lnTo>
                  <a:lnTo>
                    <a:pt x="1084" y="6"/>
                  </a:lnTo>
                  <a:lnTo>
                    <a:pt x="1096" y="10"/>
                  </a:lnTo>
                  <a:lnTo>
                    <a:pt x="1109" y="13"/>
                  </a:lnTo>
                  <a:lnTo>
                    <a:pt x="1123" y="17"/>
                  </a:lnTo>
                  <a:lnTo>
                    <a:pt x="1138" y="21"/>
                  </a:lnTo>
                  <a:lnTo>
                    <a:pt x="1153" y="27"/>
                  </a:lnTo>
                  <a:lnTo>
                    <a:pt x="1171" y="33"/>
                  </a:lnTo>
                  <a:lnTo>
                    <a:pt x="1190" y="38"/>
                  </a:lnTo>
                  <a:lnTo>
                    <a:pt x="1209" y="46"/>
                  </a:lnTo>
                  <a:lnTo>
                    <a:pt x="1230" y="54"/>
                  </a:lnTo>
                  <a:lnTo>
                    <a:pt x="1253" y="61"/>
                  </a:lnTo>
                  <a:lnTo>
                    <a:pt x="1276" y="69"/>
                  </a:lnTo>
                  <a:lnTo>
                    <a:pt x="1297" y="79"/>
                  </a:lnTo>
                  <a:lnTo>
                    <a:pt x="1316" y="88"/>
                  </a:lnTo>
                  <a:lnTo>
                    <a:pt x="1336" y="100"/>
                  </a:lnTo>
                  <a:lnTo>
                    <a:pt x="1353" y="109"/>
                  </a:lnTo>
                  <a:lnTo>
                    <a:pt x="1368" y="121"/>
                  </a:lnTo>
                  <a:lnTo>
                    <a:pt x="1384" y="132"/>
                  </a:lnTo>
                  <a:lnTo>
                    <a:pt x="1397" y="144"/>
                  </a:lnTo>
                  <a:lnTo>
                    <a:pt x="1409" y="155"/>
                  </a:lnTo>
                  <a:lnTo>
                    <a:pt x="1418" y="167"/>
                  </a:lnTo>
                  <a:lnTo>
                    <a:pt x="1428" y="178"/>
                  </a:lnTo>
                  <a:lnTo>
                    <a:pt x="1435" y="190"/>
                  </a:lnTo>
                  <a:lnTo>
                    <a:pt x="1443" y="203"/>
                  </a:lnTo>
                  <a:lnTo>
                    <a:pt x="1447" y="215"/>
                  </a:lnTo>
                  <a:lnTo>
                    <a:pt x="1451" y="228"/>
                  </a:lnTo>
                  <a:lnTo>
                    <a:pt x="1453" y="240"/>
                  </a:lnTo>
                  <a:lnTo>
                    <a:pt x="1455" y="253"/>
                  </a:lnTo>
                  <a:lnTo>
                    <a:pt x="1453" y="273"/>
                  </a:lnTo>
                  <a:lnTo>
                    <a:pt x="1451" y="290"/>
                  </a:lnTo>
                  <a:lnTo>
                    <a:pt x="1449" y="299"/>
                  </a:lnTo>
                  <a:lnTo>
                    <a:pt x="1445" y="307"/>
                  </a:lnTo>
                  <a:lnTo>
                    <a:pt x="1443" y="317"/>
                  </a:lnTo>
                  <a:lnTo>
                    <a:pt x="1439" y="324"/>
                  </a:lnTo>
                  <a:lnTo>
                    <a:pt x="1435" y="332"/>
                  </a:lnTo>
                  <a:lnTo>
                    <a:pt x="1430" y="340"/>
                  </a:lnTo>
                  <a:lnTo>
                    <a:pt x="1426" y="347"/>
                  </a:lnTo>
                  <a:lnTo>
                    <a:pt x="1420" y="355"/>
                  </a:lnTo>
                  <a:lnTo>
                    <a:pt x="1414" y="361"/>
                  </a:lnTo>
                  <a:lnTo>
                    <a:pt x="1407" y="369"/>
                  </a:lnTo>
                  <a:lnTo>
                    <a:pt x="1401" y="374"/>
                  </a:lnTo>
                  <a:lnTo>
                    <a:pt x="1393" y="380"/>
                  </a:lnTo>
                  <a:lnTo>
                    <a:pt x="1376" y="395"/>
                  </a:lnTo>
                  <a:lnTo>
                    <a:pt x="1359" y="411"/>
                  </a:lnTo>
                  <a:lnTo>
                    <a:pt x="1341" y="428"/>
                  </a:lnTo>
                  <a:lnTo>
                    <a:pt x="1324" y="447"/>
                  </a:lnTo>
                  <a:lnTo>
                    <a:pt x="1305" y="464"/>
                  </a:lnTo>
                  <a:lnTo>
                    <a:pt x="1288" y="486"/>
                  </a:lnTo>
                  <a:lnTo>
                    <a:pt x="1270" y="507"/>
                  </a:lnTo>
                  <a:lnTo>
                    <a:pt x="1253" y="528"/>
                  </a:lnTo>
                  <a:lnTo>
                    <a:pt x="1236" y="551"/>
                  </a:lnTo>
                  <a:lnTo>
                    <a:pt x="1219" y="574"/>
                  </a:lnTo>
                  <a:lnTo>
                    <a:pt x="1199" y="599"/>
                  </a:lnTo>
                  <a:lnTo>
                    <a:pt x="1182" y="624"/>
                  </a:lnTo>
                  <a:lnTo>
                    <a:pt x="1165" y="651"/>
                  </a:lnTo>
                  <a:lnTo>
                    <a:pt x="1146" y="679"/>
                  </a:lnTo>
                  <a:lnTo>
                    <a:pt x="1128" y="708"/>
                  </a:lnTo>
                  <a:lnTo>
                    <a:pt x="1111" y="737"/>
                  </a:lnTo>
                  <a:lnTo>
                    <a:pt x="1077" y="787"/>
                  </a:lnTo>
                  <a:lnTo>
                    <a:pt x="1042" y="835"/>
                  </a:lnTo>
                  <a:lnTo>
                    <a:pt x="1005" y="883"/>
                  </a:lnTo>
                  <a:lnTo>
                    <a:pt x="971" y="929"/>
                  </a:lnTo>
                  <a:lnTo>
                    <a:pt x="934" y="975"/>
                  </a:lnTo>
                  <a:lnTo>
                    <a:pt x="898" y="1019"/>
                  </a:lnTo>
                  <a:lnTo>
                    <a:pt x="862" y="1063"/>
                  </a:lnTo>
                  <a:lnTo>
                    <a:pt x="825" y="1106"/>
                  </a:lnTo>
                  <a:lnTo>
                    <a:pt x="789" y="1146"/>
                  </a:lnTo>
                  <a:lnTo>
                    <a:pt x="752" y="1186"/>
                  </a:lnTo>
                  <a:lnTo>
                    <a:pt x="714" y="1227"/>
                  </a:lnTo>
                  <a:lnTo>
                    <a:pt x="677" y="1265"/>
                  </a:lnTo>
                  <a:lnTo>
                    <a:pt x="641" y="1303"/>
                  </a:lnTo>
                  <a:lnTo>
                    <a:pt x="602" y="1340"/>
                  </a:lnTo>
                  <a:lnTo>
                    <a:pt x="564" y="1376"/>
                  </a:lnTo>
                  <a:lnTo>
                    <a:pt x="527" y="1411"/>
                  </a:lnTo>
                  <a:lnTo>
                    <a:pt x="503" y="1438"/>
                  </a:lnTo>
                  <a:lnTo>
                    <a:pt x="479" y="1463"/>
                  </a:lnTo>
                  <a:lnTo>
                    <a:pt x="456" y="1486"/>
                  </a:lnTo>
                  <a:lnTo>
                    <a:pt x="435" y="1507"/>
                  </a:lnTo>
                  <a:lnTo>
                    <a:pt x="412" y="1528"/>
                  </a:lnTo>
                  <a:lnTo>
                    <a:pt x="389" y="1547"/>
                  </a:lnTo>
                  <a:lnTo>
                    <a:pt x="368" y="1566"/>
                  </a:lnTo>
                  <a:lnTo>
                    <a:pt x="347" y="1584"/>
                  </a:lnTo>
                  <a:lnTo>
                    <a:pt x="326" y="1601"/>
                  </a:lnTo>
                  <a:lnTo>
                    <a:pt x="307" y="1616"/>
                  </a:lnTo>
                  <a:lnTo>
                    <a:pt x="286" y="1630"/>
                  </a:lnTo>
                  <a:lnTo>
                    <a:pt x="266" y="1643"/>
                  </a:lnTo>
                  <a:lnTo>
                    <a:pt x="247" y="1655"/>
                  </a:lnTo>
                  <a:lnTo>
                    <a:pt x="226" y="1666"/>
                  </a:lnTo>
                  <a:lnTo>
                    <a:pt x="209" y="1676"/>
                  </a:lnTo>
                  <a:lnTo>
                    <a:pt x="190" y="1685"/>
                  </a:lnTo>
                  <a:lnTo>
                    <a:pt x="180" y="1693"/>
                  </a:lnTo>
                  <a:lnTo>
                    <a:pt x="170" y="1701"/>
                  </a:lnTo>
                  <a:lnTo>
                    <a:pt x="161" y="1708"/>
                  </a:lnTo>
                  <a:lnTo>
                    <a:pt x="151" y="1714"/>
                  </a:lnTo>
                  <a:lnTo>
                    <a:pt x="142" y="1722"/>
                  </a:lnTo>
                  <a:lnTo>
                    <a:pt x="134" y="1728"/>
                  </a:lnTo>
                  <a:lnTo>
                    <a:pt x="124" y="1731"/>
                  </a:lnTo>
                  <a:lnTo>
                    <a:pt x="117" y="1737"/>
                  </a:lnTo>
                  <a:lnTo>
                    <a:pt x="109" y="1741"/>
                  </a:lnTo>
                  <a:lnTo>
                    <a:pt x="101" y="1745"/>
                  </a:lnTo>
                  <a:lnTo>
                    <a:pt x="94" y="1747"/>
                  </a:lnTo>
                  <a:lnTo>
                    <a:pt x="86" y="1751"/>
                  </a:lnTo>
                  <a:lnTo>
                    <a:pt x="80" y="1753"/>
                  </a:lnTo>
                  <a:lnTo>
                    <a:pt x="73" y="1753"/>
                  </a:lnTo>
                  <a:lnTo>
                    <a:pt x="67" y="1754"/>
                  </a:lnTo>
                  <a:lnTo>
                    <a:pt x="61" y="1754"/>
                  </a:lnTo>
                  <a:lnTo>
                    <a:pt x="53" y="1754"/>
                  </a:lnTo>
                  <a:lnTo>
                    <a:pt x="46" y="1754"/>
                  </a:lnTo>
                  <a:lnTo>
                    <a:pt x="40" y="1753"/>
                  </a:lnTo>
                  <a:lnTo>
                    <a:pt x="32" y="1753"/>
                  </a:lnTo>
                  <a:lnTo>
                    <a:pt x="28" y="1751"/>
                  </a:lnTo>
                  <a:lnTo>
                    <a:pt x="23" y="1749"/>
                  </a:lnTo>
                  <a:lnTo>
                    <a:pt x="19" y="1747"/>
                  </a:lnTo>
                  <a:lnTo>
                    <a:pt x="15" y="1745"/>
                  </a:lnTo>
                  <a:lnTo>
                    <a:pt x="11" y="1743"/>
                  </a:lnTo>
                  <a:lnTo>
                    <a:pt x="7" y="1739"/>
                  </a:lnTo>
                  <a:lnTo>
                    <a:pt x="5" y="1737"/>
                  </a:lnTo>
                  <a:lnTo>
                    <a:pt x="3" y="1733"/>
                  </a:lnTo>
                  <a:lnTo>
                    <a:pt x="0" y="1726"/>
                  </a:lnTo>
                  <a:lnTo>
                    <a:pt x="0" y="1716"/>
                  </a:lnTo>
                  <a:lnTo>
                    <a:pt x="32" y="1682"/>
                  </a:lnTo>
                  <a:lnTo>
                    <a:pt x="65" y="1645"/>
                  </a:lnTo>
                  <a:lnTo>
                    <a:pt x="130" y="1574"/>
                  </a:lnTo>
                  <a:lnTo>
                    <a:pt x="192" y="1499"/>
                  </a:lnTo>
                  <a:lnTo>
                    <a:pt x="253" y="1422"/>
                  </a:lnTo>
                  <a:lnTo>
                    <a:pt x="314" y="1344"/>
                  </a:lnTo>
                  <a:lnTo>
                    <a:pt x="372" y="1265"/>
                  </a:lnTo>
                  <a:lnTo>
                    <a:pt x="430" y="1182"/>
                  </a:lnTo>
                  <a:lnTo>
                    <a:pt x="485" y="1100"/>
                  </a:lnTo>
                  <a:lnTo>
                    <a:pt x="522" y="1048"/>
                  </a:lnTo>
                  <a:lnTo>
                    <a:pt x="556" y="998"/>
                  </a:lnTo>
                  <a:lnTo>
                    <a:pt x="591" y="946"/>
                  </a:lnTo>
                  <a:lnTo>
                    <a:pt x="625" y="896"/>
                  </a:lnTo>
                  <a:lnTo>
                    <a:pt x="656" y="848"/>
                  </a:lnTo>
                  <a:lnTo>
                    <a:pt x="689" y="799"/>
                  </a:lnTo>
                  <a:lnTo>
                    <a:pt x="718" y="751"/>
                  </a:lnTo>
                  <a:lnTo>
                    <a:pt x="746" y="704"/>
                  </a:lnTo>
                  <a:lnTo>
                    <a:pt x="773" y="656"/>
                  </a:lnTo>
                  <a:lnTo>
                    <a:pt x="800" y="610"/>
                  </a:lnTo>
                  <a:lnTo>
                    <a:pt x="823" y="564"/>
                  </a:lnTo>
                  <a:lnTo>
                    <a:pt x="846" y="518"/>
                  </a:lnTo>
                  <a:lnTo>
                    <a:pt x="869" y="474"/>
                  </a:lnTo>
                  <a:lnTo>
                    <a:pt x="888" y="430"/>
                  </a:lnTo>
                  <a:lnTo>
                    <a:pt x="908" y="386"/>
                  </a:lnTo>
                  <a:lnTo>
                    <a:pt x="927" y="344"/>
                  </a:lnTo>
                  <a:lnTo>
                    <a:pt x="931" y="332"/>
                  </a:lnTo>
                  <a:lnTo>
                    <a:pt x="936" y="319"/>
                  </a:lnTo>
                  <a:lnTo>
                    <a:pt x="942" y="305"/>
                  </a:lnTo>
                  <a:lnTo>
                    <a:pt x="946" y="292"/>
                  </a:lnTo>
                  <a:lnTo>
                    <a:pt x="950" y="276"/>
                  </a:lnTo>
                  <a:lnTo>
                    <a:pt x="956" y="259"/>
                  </a:lnTo>
                  <a:lnTo>
                    <a:pt x="959" y="242"/>
                  </a:lnTo>
                  <a:lnTo>
                    <a:pt x="961" y="225"/>
                  </a:lnTo>
                  <a:lnTo>
                    <a:pt x="965" y="205"/>
                  </a:lnTo>
                  <a:lnTo>
                    <a:pt x="967" y="184"/>
                  </a:lnTo>
                  <a:lnTo>
                    <a:pt x="969" y="163"/>
                  </a:lnTo>
                  <a:lnTo>
                    <a:pt x="971" y="142"/>
                  </a:lnTo>
                  <a:lnTo>
                    <a:pt x="973" y="119"/>
                  </a:lnTo>
                  <a:lnTo>
                    <a:pt x="975" y="94"/>
                  </a:lnTo>
                  <a:lnTo>
                    <a:pt x="975" y="69"/>
                  </a:lnTo>
                  <a:lnTo>
                    <a:pt x="975" y="44"/>
                  </a:lnTo>
                  <a:lnTo>
                    <a:pt x="975" y="38"/>
                  </a:lnTo>
                  <a:lnTo>
                    <a:pt x="977" y="33"/>
                  </a:lnTo>
                  <a:lnTo>
                    <a:pt x="979" y="27"/>
                  </a:lnTo>
                  <a:lnTo>
                    <a:pt x="981" y="23"/>
                  </a:lnTo>
                  <a:lnTo>
                    <a:pt x="982" y="19"/>
                  </a:lnTo>
                  <a:lnTo>
                    <a:pt x="984" y="15"/>
                  </a:lnTo>
                  <a:lnTo>
                    <a:pt x="988" y="11"/>
                  </a:lnTo>
                  <a:lnTo>
                    <a:pt x="992" y="10"/>
                  </a:lnTo>
                  <a:lnTo>
                    <a:pt x="998" y="8"/>
                  </a:lnTo>
                  <a:lnTo>
                    <a:pt x="1002" y="6"/>
                  </a:lnTo>
                  <a:lnTo>
                    <a:pt x="1007" y="4"/>
                  </a:lnTo>
                  <a:lnTo>
                    <a:pt x="1013" y="2"/>
                  </a:lnTo>
                  <a:lnTo>
                    <a:pt x="1027" y="0"/>
                  </a:lnTo>
                  <a:lnTo>
                    <a:pt x="1042" y="0"/>
                  </a:lnTo>
                  <a:lnTo>
                    <a:pt x="104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2895600" y="3186645"/>
              <a:ext cx="1063557" cy="886889"/>
            </a:xfrm>
            <a:custGeom>
              <a:avLst/>
              <a:gdLst/>
              <a:ahLst/>
              <a:cxnLst>
                <a:cxn ang="0">
                  <a:pos x="3154" y="12"/>
                </a:cxn>
                <a:cxn ang="0">
                  <a:pos x="3259" y="56"/>
                </a:cxn>
                <a:cxn ang="0">
                  <a:pos x="3399" y="136"/>
                </a:cxn>
                <a:cxn ang="0">
                  <a:pos x="3516" y="230"/>
                </a:cxn>
                <a:cxn ang="0">
                  <a:pos x="3576" y="309"/>
                </a:cxn>
                <a:cxn ang="0">
                  <a:pos x="3578" y="363"/>
                </a:cxn>
                <a:cxn ang="0">
                  <a:pos x="3547" y="407"/>
                </a:cxn>
                <a:cxn ang="0">
                  <a:pos x="3486" y="461"/>
                </a:cxn>
                <a:cxn ang="0">
                  <a:pos x="3332" y="584"/>
                </a:cxn>
                <a:cxn ang="0">
                  <a:pos x="3202" y="697"/>
                </a:cxn>
                <a:cxn ang="0">
                  <a:pos x="3088" y="826"/>
                </a:cxn>
                <a:cxn ang="0">
                  <a:pos x="2854" y="1106"/>
                </a:cxn>
                <a:cxn ang="0">
                  <a:pos x="2624" y="1357"/>
                </a:cxn>
                <a:cxn ang="0">
                  <a:pos x="2395" y="1584"/>
                </a:cxn>
                <a:cxn ang="0">
                  <a:pos x="2173" y="1785"/>
                </a:cxn>
                <a:cxn ang="0">
                  <a:pos x="1956" y="1964"/>
                </a:cxn>
                <a:cxn ang="0">
                  <a:pos x="1574" y="2236"/>
                </a:cxn>
                <a:cxn ang="0">
                  <a:pos x="1150" y="2480"/>
                </a:cxn>
                <a:cxn ang="0">
                  <a:pos x="729" y="2670"/>
                </a:cxn>
                <a:cxn ang="0">
                  <a:pos x="428" y="2778"/>
                </a:cxn>
                <a:cxn ang="0">
                  <a:pos x="286" y="2816"/>
                </a:cxn>
                <a:cxn ang="0">
                  <a:pos x="163" y="2839"/>
                </a:cxn>
                <a:cxn ang="0">
                  <a:pos x="57" y="2849"/>
                </a:cxn>
                <a:cxn ang="0">
                  <a:pos x="4" y="2841"/>
                </a:cxn>
                <a:cxn ang="0">
                  <a:pos x="2" y="2816"/>
                </a:cxn>
                <a:cxn ang="0">
                  <a:pos x="27" y="2791"/>
                </a:cxn>
                <a:cxn ang="0">
                  <a:pos x="75" y="2761"/>
                </a:cxn>
                <a:cxn ang="0">
                  <a:pos x="852" y="2377"/>
                </a:cxn>
                <a:cxn ang="0">
                  <a:pos x="1380" y="2039"/>
                </a:cxn>
                <a:cxn ang="0">
                  <a:pos x="1846" y="1668"/>
                </a:cxn>
                <a:cxn ang="0">
                  <a:pos x="2152" y="1398"/>
                </a:cxn>
                <a:cxn ang="0">
                  <a:pos x="2332" y="1221"/>
                </a:cxn>
                <a:cxn ang="0">
                  <a:pos x="2495" y="1046"/>
                </a:cxn>
                <a:cxn ang="0">
                  <a:pos x="2630" y="881"/>
                </a:cxn>
                <a:cxn ang="0">
                  <a:pos x="2733" y="739"/>
                </a:cxn>
                <a:cxn ang="0">
                  <a:pos x="2814" y="622"/>
                </a:cxn>
                <a:cxn ang="0">
                  <a:pos x="2871" y="530"/>
                </a:cxn>
                <a:cxn ang="0">
                  <a:pos x="2904" y="461"/>
                </a:cxn>
                <a:cxn ang="0">
                  <a:pos x="2914" y="409"/>
                </a:cxn>
                <a:cxn ang="0">
                  <a:pos x="2895" y="378"/>
                </a:cxn>
                <a:cxn ang="0">
                  <a:pos x="2860" y="369"/>
                </a:cxn>
                <a:cxn ang="0">
                  <a:pos x="2764" y="374"/>
                </a:cxn>
                <a:cxn ang="0">
                  <a:pos x="2622" y="396"/>
                </a:cxn>
                <a:cxn ang="0">
                  <a:pos x="2434" y="432"/>
                </a:cxn>
                <a:cxn ang="0">
                  <a:pos x="2196" y="457"/>
                </a:cxn>
                <a:cxn ang="0">
                  <a:pos x="2008" y="469"/>
                </a:cxn>
                <a:cxn ang="0">
                  <a:pos x="1846" y="465"/>
                </a:cxn>
                <a:cxn ang="0">
                  <a:pos x="1704" y="424"/>
                </a:cxn>
                <a:cxn ang="0">
                  <a:pos x="1662" y="382"/>
                </a:cxn>
                <a:cxn ang="0">
                  <a:pos x="1677" y="338"/>
                </a:cxn>
                <a:cxn ang="0">
                  <a:pos x="1741" y="303"/>
                </a:cxn>
                <a:cxn ang="0">
                  <a:pos x="1869" y="280"/>
                </a:cxn>
                <a:cxn ang="0">
                  <a:pos x="2109" y="238"/>
                </a:cxn>
                <a:cxn ang="0">
                  <a:pos x="2326" y="196"/>
                </a:cxn>
                <a:cxn ang="0">
                  <a:pos x="2520" y="152"/>
                </a:cxn>
                <a:cxn ang="0">
                  <a:pos x="2693" y="106"/>
                </a:cxn>
                <a:cxn ang="0">
                  <a:pos x="2841" y="54"/>
                </a:cxn>
                <a:cxn ang="0">
                  <a:pos x="2954" y="19"/>
                </a:cxn>
                <a:cxn ang="0">
                  <a:pos x="3040" y="4"/>
                </a:cxn>
                <a:cxn ang="0">
                  <a:pos x="3092" y="0"/>
                </a:cxn>
              </a:cxnLst>
              <a:rect l="0" t="0" r="r" b="b"/>
              <a:pathLst>
                <a:path w="3582" h="2849">
                  <a:moveTo>
                    <a:pt x="3092" y="0"/>
                  </a:moveTo>
                  <a:lnTo>
                    <a:pt x="3102" y="0"/>
                  </a:lnTo>
                  <a:lnTo>
                    <a:pt x="3113" y="2"/>
                  </a:lnTo>
                  <a:lnTo>
                    <a:pt x="3127" y="4"/>
                  </a:lnTo>
                  <a:lnTo>
                    <a:pt x="3140" y="6"/>
                  </a:lnTo>
                  <a:lnTo>
                    <a:pt x="3154" y="12"/>
                  </a:lnTo>
                  <a:lnTo>
                    <a:pt x="3169" y="15"/>
                  </a:lnTo>
                  <a:lnTo>
                    <a:pt x="3186" y="21"/>
                  </a:lnTo>
                  <a:lnTo>
                    <a:pt x="3204" y="29"/>
                  </a:lnTo>
                  <a:lnTo>
                    <a:pt x="3221" y="37"/>
                  </a:lnTo>
                  <a:lnTo>
                    <a:pt x="3240" y="46"/>
                  </a:lnTo>
                  <a:lnTo>
                    <a:pt x="3259" y="56"/>
                  </a:lnTo>
                  <a:lnTo>
                    <a:pt x="3280" y="65"/>
                  </a:lnTo>
                  <a:lnTo>
                    <a:pt x="3303" y="79"/>
                  </a:lnTo>
                  <a:lnTo>
                    <a:pt x="3325" y="92"/>
                  </a:lnTo>
                  <a:lnTo>
                    <a:pt x="3349" y="106"/>
                  </a:lnTo>
                  <a:lnTo>
                    <a:pt x="3374" y="121"/>
                  </a:lnTo>
                  <a:lnTo>
                    <a:pt x="3399" y="136"/>
                  </a:lnTo>
                  <a:lnTo>
                    <a:pt x="3422" y="154"/>
                  </a:lnTo>
                  <a:lnTo>
                    <a:pt x="3445" y="169"/>
                  </a:lnTo>
                  <a:lnTo>
                    <a:pt x="3465" y="186"/>
                  </a:lnTo>
                  <a:lnTo>
                    <a:pt x="3484" y="202"/>
                  </a:lnTo>
                  <a:lnTo>
                    <a:pt x="3501" y="215"/>
                  </a:lnTo>
                  <a:lnTo>
                    <a:pt x="3516" y="230"/>
                  </a:lnTo>
                  <a:lnTo>
                    <a:pt x="3530" y="244"/>
                  </a:lnTo>
                  <a:lnTo>
                    <a:pt x="3543" y="257"/>
                  </a:lnTo>
                  <a:lnTo>
                    <a:pt x="3553" y="271"/>
                  </a:lnTo>
                  <a:lnTo>
                    <a:pt x="3563" y="284"/>
                  </a:lnTo>
                  <a:lnTo>
                    <a:pt x="3570" y="298"/>
                  </a:lnTo>
                  <a:lnTo>
                    <a:pt x="3576" y="309"/>
                  </a:lnTo>
                  <a:lnTo>
                    <a:pt x="3580" y="321"/>
                  </a:lnTo>
                  <a:lnTo>
                    <a:pt x="3582" y="332"/>
                  </a:lnTo>
                  <a:lnTo>
                    <a:pt x="3582" y="344"/>
                  </a:lnTo>
                  <a:lnTo>
                    <a:pt x="3582" y="349"/>
                  </a:lnTo>
                  <a:lnTo>
                    <a:pt x="3580" y="355"/>
                  </a:lnTo>
                  <a:lnTo>
                    <a:pt x="3578" y="363"/>
                  </a:lnTo>
                  <a:lnTo>
                    <a:pt x="3576" y="369"/>
                  </a:lnTo>
                  <a:lnTo>
                    <a:pt x="3572" y="376"/>
                  </a:lnTo>
                  <a:lnTo>
                    <a:pt x="3566" y="384"/>
                  </a:lnTo>
                  <a:lnTo>
                    <a:pt x="3561" y="392"/>
                  </a:lnTo>
                  <a:lnTo>
                    <a:pt x="3555" y="399"/>
                  </a:lnTo>
                  <a:lnTo>
                    <a:pt x="3547" y="407"/>
                  </a:lnTo>
                  <a:lnTo>
                    <a:pt x="3540" y="417"/>
                  </a:lnTo>
                  <a:lnTo>
                    <a:pt x="3530" y="424"/>
                  </a:lnTo>
                  <a:lnTo>
                    <a:pt x="3520" y="434"/>
                  </a:lnTo>
                  <a:lnTo>
                    <a:pt x="3509" y="442"/>
                  </a:lnTo>
                  <a:lnTo>
                    <a:pt x="3497" y="451"/>
                  </a:lnTo>
                  <a:lnTo>
                    <a:pt x="3486" y="461"/>
                  </a:lnTo>
                  <a:lnTo>
                    <a:pt x="3472" y="470"/>
                  </a:lnTo>
                  <a:lnTo>
                    <a:pt x="3442" y="493"/>
                  </a:lnTo>
                  <a:lnTo>
                    <a:pt x="3413" y="518"/>
                  </a:lnTo>
                  <a:lnTo>
                    <a:pt x="3384" y="540"/>
                  </a:lnTo>
                  <a:lnTo>
                    <a:pt x="3357" y="563"/>
                  </a:lnTo>
                  <a:lnTo>
                    <a:pt x="3332" y="584"/>
                  </a:lnTo>
                  <a:lnTo>
                    <a:pt x="3307" y="603"/>
                  </a:lnTo>
                  <a:lnTo>
                    <a:pt x="3284" y="624"/>
                  </a:lnTo>
                  <a:lnTo>
                    <a:pt x="3261" y="643"/>
                  </a:lnTo>
                  <a:lnTo>
                    <a:pt x="3240" y="660"/>
                  </a:lnTo>
                  <a:lnTo>
                    <a:pt x="3221" y="680"/>
                  </a:lnTo>
                  <a:lnTo>
                    <a:pt x="3202" y="697"/>
                  </a:lnTo>
                  <a:lnTo>
                    <a:pt x="3184" y="714"/>
                  </a:lnTo>
                  <a:lnTo>
                    <a:pt x="3169" y="730"/>
                  </a:lnTo>
                  <a:lnTo>
                    <a:pt x="3154" y="745"/>
                  </a:lnTo>
                  <a:lnTo>
                    <a:pt x="3140" y="760"/>
                  </a:lnTo>
                  <a:lnTo>
                    <a:pt x="3129" y="776"/>
                  </a:lnTo>
                  <a:lnTo>
                    <a:pt x="3088" y="826"/>
                  </a:lnTo>
                  <a:lnTo>
                    <a:pt x="3050" y="874"/>
                  </a:lnTo>
                  <a:lnTo>
                    <a:pt x="3012" y="922"/>
                  </a:lnTo>
                  <a:lnTo>
                    <a:pt x="2971" y="970"/>
                  </a:lnTo>
                  <a:lnTo>
                    <a:pt x="2933" y="1016"/>
                  </a:lnTo>
                  <a:lnTo>
                    <a:pt x="2895" y="1060"/>
                  </a:lnTo>
                  <a:lnTo>
                    <a:pt x="2854" y="1106"/>
                  </a:lnTo>
                  <a:lnTo>
                    <a:pt x="2816" y="1150"/>
                  </a:lnTo>
                  <a:lnTo>
                    <a:pt x="2777" y="1192"/>
                  </a:lnTo>
                  <a:lnTo>
                    <a:pt x="2739" y="1234"/>
                  </a:lnTo>
                  <a:lnTo>
                    <a:pt x="2701" y="1277"/>
                  </a:lnTo>
                  <a:lnTo>
                    <a:pt x="2662" y="1317"/>
                  </a:lnTo>
                  <a:lnTo>
                    <a:pt x="2624" y="1357"/>
                  </a:lnTo>
                  <a:lnTo>
                    <a:pt x="2585" y="1398"/>
                  </a:lnTo>
                  <a:lnTo>
                    <a:pt x="2547" y="1436"/>
                  </a:lnTo>
                  <a:lnTo>
                    <a:pt x="2509" y="1474"/>
                  </a:lnTo>
                  <a:lnTo>
                    <a:pt x="2470" y="1511"/>
                  </a:lnTo>
                  <a:lnTo>
                    <a:pt x="2434" y="1547"/>
                  </a:lnTo>
                  <a:lnTo>
                    <a:pt x="2395" y="1584"/>
                  </a:lnTo>
                  <a:lnTo>
                    <a:pt x="2357" y="1618"/>
                  </a:lnTo>
                  <a:lnTo>
                    <a:pt x="2321" y="1653"/>
                  </a:lnTo>
                  <a:lnTo>
                    <a:pt x="2282" y="1687"/>
                  </a:lnTo>
                  <a:lnTo>
                    <a:pt x="2246" y="1720"/>
                  </a:lnTo>
                  <a:lnTo>
                    <a:pt x="2209" y="1753"/>
                  </a:lnTo>
                  <a:lnTo>
                    <a:pt x="2173" y="1785"/>
                  </a:lnTo>
                  <a:lnTo>
                    <a:pt x="2136" y="1816"/>
                  </a:lnTo>
                  <a:lnTo>
                    <a:pt x="2100" y="1847"/>
                  </a:lnTo>
                  <a:lnTo>
                    <a:pt x="2063" y="1878"/>
                  </a:lnTo>
                  <a:lnTo>
                    <a:pt x="2027" y="1906"/>
                  </a:lnTo>
                  <a:lnTo>
                    <a:pt x="1990" y="1935"/>
                  </a:lnTo>
                  <a:lnTo>
                    <a:pt x="1956" y="1964"/>
                  </a:lnTo>
                  <a:lnTo>
                    <a:pt x="1919" y="1991"/>
                  </a:lnTo>
                  <a:lnTo>
                    <a:pt x="1850" y="2043"/>
                  </a:lnTo>
                  <a:lnTo>
                    <a:pt x="1781" y="2094"/>
                  </a:lnTo>
                  <a:lnTo>
                    <a:pt x="1712" y="2142"/>
                  </a:lnTo>
                  <a:lnTo>
                    <a:pt x="1643" y="2190"/>
                  </a:lnTo>
                  <a:lnTo>
                    <a:pt x="1574" y="2236"/>
                  </a:lnTo>
                  <a:lnTo>
                    <a:pt x="1503" y="2281"/>
                  </a:lnTo>
                  <a:lnTo>
                    <a:pt x="1434" y="2323"/>
                  </a:lnTo>
                  <a:lnTo>
                    <a:pt x="1363" y="2363"/>
                  </a:lnTo>
                  <a:lnTo>
                    <a:pt x="1292" y="2404"/>
                  </a:lnTo>
                  <a:lnTo>
                    <a:pt x="1221" y="2442"/>
                  </a:lnTo>
                  <a:lnTo>
                    <a:pt x="1150" y="2480"/>
                  </a:lnTo>
                  <a:lnTo>
                    <a:pt x="1079" y="2515"/>
                  </a:lnTo>
                  <a:lnTo>
                    <a:pt x="1007" y="2549"/>
                  </a:lnTo>
                  <a:lnTo>
                    <a:pt x="935" y="2582"/>
                  </a:lnTo>
                  <a:lnTo>
                    <a:pt x="864" y="2615"/>
                  </a:lnTo>
                  <a:lnTo>
                    <a:pt x="791" y="2645"/>
                  </a:lnTo>
                  <a:lnTo>
                    <a:pt x="729" y="2670"/>
                  </a:lnTo>
                  <a:lnTo>
                    <a:pt x="670" y="2693"/>
                  </a:lnTo>
                  <a:lnTo>
                    <a:pt x="612" y="2714"/>
                  </a:lnTo>
                  <a:lnTo>
                    <a:pt x="558" y="2736"/>
                  </a:lnTo>
                  <a:lnTo>
                    <a:pt x="505" y="2753"/>
                  </a:lnTo>
                  <a:lnTo>
                    <a:pt x="453" y="2770"/>
                  </a:lnTo>
                  <a:lnTo>
                    <a:pt x="428" y="2778"/>
                  </a:lnTo>
                  <a:lnTo>
                    <a:pt x="403" y="2786"/>
                  </a:lnTo>
                  <a:lnTo>
                    <a:pt x="378" y="2791"/>
                  </a:lnTo>
                  <a:lnTo>
                    <a:pt x="355" y="2799"/>
                  </a:lnTo>
                  <a:lnTo>
                    <a:pt x="332" y="2805"/>
                  </a:lnTo>
                  <a:lnTo>
                    <a:pt x="309" y="2810"/>
                  </a:lnTo>
                  <a:lnTo>
                    <a:pt x="286" y="2816"/>
                  </a:lnTo>
                  <a:lnTo>
                    <a:pt x="265" y="2820"/>
                  </a:lnTo>
                  <a:lnTo>
                    <a:pt x="243" y="2826"/>
                  </a:lnTo>
                  <a:lnTo>
                    <a:pt x="222" y="2830"/>
                  </a:lnTo>
                  <a:lnTo>
                    <a:pt x="201" y="2833"/>
                  </a:lnTo>
                  <a:lnTo>
                    <a:pt x="182" y="2837"/>
                  </a:lnTo>
                  <a:lnTo>
                    <a:pt x="163" y="2839"/>
                  </a:lnTo>
                  <a:lnTo>
                    <a:pt x="144" y="2843"/>
                  </a:lnTo>
                  <a:lnTo>
                    <a:pt x="126" y="2845"/>
                  </a:lnTo>
                  <a:lnTo>
                    <a:pt x="107" y="2847"/>
                  </a:lnTo>
                  <a:lnTo>
                    <a:pt x="90" y="2847"/>
                  </a:lnTo>
                  <a:lnTo>
                    <a:pt x="75" y="2849"/>
                  </a:lnTo>
                  <a:lnTo>
                    <a:pt x="57" y="2849"/>
                  </a:lnTo>
                  <a:lnTo>
                    <a:pt x="42" y="2849"/>
                  </a:lnTo>
                  <a:lnTo>
                    <a:pt x="30" y="2849"/>
                  </a:lnTo>
                  <a:lnTo>
                    <a:pt x="23" y="2849"/>
                  </a:lnTo>
                  <a:lnTo>
                    <a:pt x="15" y="2847"/>
                  </a:lnTo>
                  <a:lnTo>
                    <a:pt x="9" y="2843"/>
                  </a:lnTo>
                  <a:lnTo>
                    <a:pt x="4" y="2841"/>
                  </a:lnTo>
                  <a:lnTo>
                    <a:pt x="2" y="2835"/>
                  </a:lnTo>
                  <a:lnTo>
                    <a:pt x="0" y="2830"/>
                  </a:lnTo>
                  <a:lnTo>
                    <a:pt x="0" y="2824"/>
                  </a:lnTo>
                  <a:lnTo>
                    <a:pt x="0" y="2822"/>
                  </a:lnTo>
                  <a:lnTo>
                    <a:pt x="0" y="2818"/>
                  </a:lnTo>
                  <a:lnTo>
                    <a:pt x="2" y="2816"/>
                  </a:lnTo>
                  <a:lnTo>
                    <a:pt x="5" y="2812"/>
                  </a:lnTo>
                  <a:lnTo>
                    <a:pt x="7" y="2809"/>
                  </a:lnTo>
                  <a:lnTo>
                    <a:pt x="11" y="2805"/>
                  </a:lnTo>
                  <a:lnTo>
                    <a:pt x="17" y="2801"/>
                  </a:lnTo>
                  <a:lnTo>
                    <a:pt x="21" y="2797"/>
                  </a:lnTo>
                  <a:lnTo>
                    <a:pt x="27" y="2791"/>
                  </a:lnTo>
                  <a:lnTo>
                    <a:pt x="34" y="2787"/>
                  </a:lnTo>
                  <a:lnTo>
                    <a:pt x="40" y="2782"/>
                  </a:lnTo>
                  <a:lnTo>
                    <a:pt x="48" y="2778"/>
                  </a:lnTo>
                  <a:lnTo>
                    <a:pt x="57" y="2772"/>
                  </a:lnTo>
                  <a:lnTo>
                    <a:pt x="65" y="2766"/>
                  </a:lnTo>
                  <a:lnTo>
                    <a:pt x="75" y="2761"/>
                  </a:lnTo>
                  <a:lnTo>
                    <a:pt x="84" y="2755"/>
                  </a:lnTo>
                  <a:lnTo>
                    <a:pt x="282" y="2666"/>
                  </a:lnTo>
                  <a:lnTo>
                    <a:pt x="476" y="2576"/>
                  </a:lnTo>
                  <a:lnTo>
                    <a:pt x="666" y="2478"/>
                  </a:lnTo>
                  <a:lnTo>
                    <a:pt x="760" y="2428"/>
                  </a:lnTo>
                  <a:lnTo>
                    <a:pt x="852" y="2377"/>
                  </a:lnTo>
                  <a:lnTo>
                    <a:pt x="944" y="2325"/>
                  </a:lnTo>
                  <a:lnTo>
                    <a:pt x="1032" y="2271"/>
                  </a:lnTo>
                  <a:lnTo>
                    <a:pt x="1123" y="2215"/>
                  </a:lnTo>
                  <a:lnTo>
                    <a:pt x="1209" y="2158"/>
                  </a:lnTo>
                  <a:lnTo>
                    <a:pt x="1295" y="2100"/>
                  </a:lnTo>
                  <a:lnTo>
                    <a:pt x="1380" y="2039"/>
                  </a:lnTo>
                  <a:lnTo>
                    <a:pt x="1462" y="1977"/>
                  </a:lnTo>
                  <a:lnTo>
                    <a:pt x="1545" y="1914"/>
                  </a:lnTo>
                  <a:lnTo>
                    <a:pt x="1624" y="1853"/>
                  </a:lnTo>
                  <a:lnTo>
                    <a:pt x="1699" y="1789"/>
                  </a:lnTo>
                  <a:lnTo>
                    <a:pt x="1773" y="1728"/>
                  </a:lnTo>
                  <a:lnTo>
                    <a:pt x="1846" y="1668"/>
                  </a:lnTo>
                  <a:lnTo>
                    <a:pt x="1917" y="1607"/>
                  </a:lnTo>
                  <a:lnTo>
                    <a:pt x="1987" y="1547"/>
                  </a:lnTo>
                  <a:lnTo>
                    <a:pt x="2054" y="1486"/>
                  </a:lnTo>
                  <a:lnTo>
                    <a:pt x="2086" y="1457"/>
                  </a:lnTo>
                  <a:lnTo>
                    <a:pt x="2119" y="1426"/>
                  </a:lnTo>
                  <a:lnTo>
                    <a:pt x="2152" y="1398"/>
                  </a:lnTo>
                  <a:lnTo>
                    <a:pt x="2182" y="1369"/>
                  </a:lnTo>
                  <a:lnTo>
                    <a:pt x="2215" y="1338"/>
                  </a:lnTo>
                  <a:lnTo>
                    <a:pt x="2244" y="1309"/>
                  </a:lnTo>
                  <a:lnTo>
                    <a:pt x="2274" y="1281"/>
                  </a:lnTo>
                  <a:lnTo>
                    <a:pt x="2303" y="1250"/>
                  </a:lnTo>
                  <a:lnTo>
                    <a:pt x="2332" y="1221"/>
                  </a:lnTo>
                  <a:lnTo>
                    <a:pt x="2361" y="1192"/>
                  </a:lnTo>
                  <a:lnTo>
                    <a:pt x="2390" y="1163"/>
                  </a:lnTo>
                  <a:lnTo>
                    <a:pt x="2417" y="1135"/>
                  </a:lnTo>
                  <a:lnTo>
                    <a:pt x="2443" y="1106"/>
                  </a:lnTo>
                  <a:lnTo>
                    <a:pt x="2470" y="1075"/>
                  </a:lnTo>
                  <a:lnTo>
                    <a:pt x="2495" y="1046"/>
                  </a:lnTo>
                  <a:lnTo>
                    <a:pt x="2520" y="1018"/>
                  </a:lnTo>
                  <a:lnTo>
                    <a:pt x="2545" y="989"/>
                  </a:lnTo>
                  <a:lnTo>
                    <a:pt x="2570" y="960"/>
                  </a:lnTo>
                  <a:lnTo>
                    <a:pt x="2591" y="933"/>
                  </a:lnTo>
                  <a:lnTo>
                    <a:pt x="2610" y="906"/>
                  </a:lnTo>
                  <a:lnTo>
                    <a:pt x="2630" y="881"/>
                  </a:lnTo>
                  <a:lnTo>
                    <a:pt x="2649" y="856"/>
                  </a:lnTo>
                  <a:lnTo>
                    <a:pt x="2668" y="831"/>
                  </a:lnTo>
                  <a:lnTo>
                    <a:pt x="2685" y="806"/>
                  </a:lnTo>
                  <a:lnTo>
                    <a:pt x="2703" y="783"/>
                  </a:lnTo>
                  <a:lnTo>
                    <a:pt x="2718" y="762"/>
                  </a:lnTo>
                  <a:lnTo>
                    <a:pt x="2733" y="739"/>
                  </a:lnTo>
                  <a:lnTo>
                    <a:pt x="2749" y="718"/>
                  </a:lnTo>
                  <a:lnTo>
                    <a:pt x="2764" y="697"/>
                  </a:lnTo>
                  <a:lnTo>
                    <a:pt x="2777" y="678"/>
                  </a:lnTo>
                  <a:lnTo>
                    <a:pt x="2791" y="659"/>
                  </a:lnTo>
                  <a:lnTo>
                    <a:pt x="2802" y="641"/>
                  </a:lnTo>
                  <a:lnTo>
                    <a:pt x="2814" y="622"/>
                  </a:lnTo>
                  <a:lnTo>
                    <a:pt x="2825" y="605"/>
                  </a:lnTo>
                  <a:lnTo>
                    <a:pt x="2837" y="589"/>
                  </a:lnTo>
                  <a:lnTo>
                    <a:pt x="2847" y="574"/>
                  </a:lnTo>
                  <a:lnTo>
                    <a:pt x="2856" y="559"/>
                  </a:lnTo>
                  <a:lnTo>
                    <a:pt x="2864" y="543"/>
                  </a:lnTo>
                  <a:lnTo>
                    <a:pt x="2871" y="530"/>
                  </a:lnTo>
                  <a:lnTo>
                    <a:pt x="2879" y="517"/>
                  </a:lnTo>
                  <a:lnTo>
                    <a:pt x="2885" y="505"/>
                  </a:lnTo>
                  <a:lnTo>
                    <a:pt x="2891" y="492"/>
                  </a:lnTo>
                  <a:lnTo>
                    <a:pt x="2896" y="480"/>
                  </a:lnTo>
                  <a:lnTo>
                    <a:pt x="2902" y="470"/>
                  </a:lnTo>
                  <a:lnTo>
                    <a:pt x="2904" y="461"/>
                  </a:lnTo>
                  <a:lnTo>
                    <a:pt x="2908" y="451"/>
                  </a:lnTo>
                  <a:lnTo>
                    <a:pt x="2910" y="442"/>
                  </a:lnTo>
                  <a:lnTo>
                    <a:pt x="2912" y="434"/>
                  </a:lnTo>
                  <a:lnTo>
                    <a:pt x="2914" y="426"/>
                  </a:lnTo>
                  <a:lnTo>
                    <a:pt x="2914" y="421"/>
                  </a:lnTo>
                  <a:lnTo>
                    <a:pt x="2914" y="409"/>
                  </a:lnTo>
                  <a:lnTo>
                    <a:pt x="2910" y="397"/>
                  </a:lnTo>
                  <a:lnTo>
                    <a:pt x="2908" y="394"/>
                  </a:lnTo>
                  <a:lnTo>
                    <a:pt x="2906" y="390"/>
                  </a:lnTo>
                  <a:lnTo>
                    <a:pt x="2902" y="386"/>
                  </a:lnTo>
                  <a:lnTo>
                    <a:pt x="2898" y="382"/>
                  </a:lnTo>
                  <a:lnTo>
                    <a:pt x="2895" y="378"/>
                  </a:lnTo>
                  <a:lnTo>
                    <a:pt x="2891" y="376"/>
                  </a:lnTo>
                  <a:lnTo>
                    <a:pt x="2885" y="374"/>
                  </a:lnTo>
                  <a:lnTo>
                    <a:pt x="2879" y="373"/>
                  </a:lnTo>
                  <a:lnTo>
                    <a:pt x="2873" y="371"/>
                  </a:lnTo>
                  <a:lnTo>
                    <a:pt x="2868" y="369"/>
                  </a:lnTo>
                  <a:lnTo>
                    <a:pt x="2860" y="369"/>
                  </a:lnTo>
                  <a:lnTo>
                    <a:pt x="2852" y="369"/>
                  </a:lnTo>
                  <a:lnTo>
                    <a:pt x="2837" y="369"/>
                  </a:lnTo>
                  <a:lnTo>
                    <a:pt x="2820" y="369"/>
                  </a:lnTo>
                  <a:lnTo>
                    <a:pt x="2802" y="371"/>
                  </a:lnTo>
                  <a:lnTo>
                    <a:pt x="2783" y="373"/>
                  </a:lnTo>
                  <a:lnTo>
                    <a:pt x="2764" y="374"/>
                  </a:lnTo>
                  <a:lnTo>
                    <a:pt x="2743" y="376"/>
                  </a:lnTo>
                  <a:lnTo>
                    <a:pt x="2720" y="380"/>
                  </a:lnTo>
                  <a:lnTo>
                    <a:pt x="2697" y="382"/>
                  </a:lnTo>
                  <a:lnTo>
                    <a:pt x="2674" y="386"/>
                  </a:lnTo>
                  <a:lnTo>
                    <a:pt x="2649" y="390"/>
                  </a:lnTo>
                  <a:lnTo>
                    <a:pt x="2622" y="396"/>
                  </a:lnTo>
                  <a:lnTo>
                    <a:pt x="2595" y="401"/>
                  </a:lnTo>
                  <a:lnTo>
                    <a:pt x="2566" y="407"/>
                  </a:lnTo>
                  <a:lnTo>
                    <a:pt x="2537" y="413"/>
                  </a:lnTo>
                  <a:lnTo>
                    <a:pt x="2509" y="419"/>
                  </a:lnTo>
                  <a:lnTo>
                    <a:pt x="2478" y="426"/>
                  </a:lnTo>
                  <a:lnTo>
                    <a:pt x="2434" y="432"/>
                  </a:lnTo>
                  <a:lnTo>
                    <a:pt x="2392" y="438"/>
                  </a:lnTo>
                  <a:lnTo>
                    <a:pt x="2349" y="442"/>
                  </a:lnTo>
                  <a:lnTo>
                    <a:pt x="2309" y="447"/>
                  </a:lnTo>
                  <a:lnTo>
                    <a:pt x="2271" y="451"/>
                  </a:lnTo>
                  <a:lnTo>
                    <a:pt x="2232" y="455"/>
                  </a:lnTo>
                  <a:lnTo>
                    <a:pt x="2196" y="457"/>
                  </a:lnTo>
                  <a:lnTo>
                    <a:pt x="2161" y="461"/>
                  </a:lnTo>
                  <a:lnTo>
                    <a:pt x="2129" y="463"/>
                  </a:lnTo>
                  <a:lnTo>
                    <a:pt x="2096" y="465"/>
                  </a:lnTo>
                  <a:lnTo>
                    <a:pt x="2065" y="467"/>
                  </a:lnTo>
                  <a:lnTo>
                    <a:pt x="2035" y="469"/>
                  </a:lnTo>
                  <a:lnTo>
                    <a:pt x="2008" y="469"/>
                  </a:lnTo>
                  <a:lnTo>
                    <a:pt x="1981" y="470"/>
                  </a:lnTo>
                  <a:lnTo>
                    <a:pt x="1956" y="470"/>
                  </a:lnTo>
                  <a:lnTo>
                    <a:pt x="1933" y="470"/>
                  </a:lnTo>
                  <a:lnTo>
                    <a:pt x="1902" y="470"/>
                  </a:lnTo>
                  <a:lnTo>
                    <a:pt x="1873" y="469"/>
                  </a:lnTo>
                  <a:lnTo>
                    <a:pt x="1846" y="465"/>
                  </a:lnTo>
                  <a:lnTo>
                    <a:pt x="1820" y="461"/>
                  </a:lnTo>
                  <a:lnTo>
                    <a:pt x="1795" y="455"/>
                  </a:lnTo>
                  <a:lnTo>
                    <a:pt x="1768" y="449"/>
                  </a:lnTo>
                  <a:lnTo>
                    <a:pt x="1743" y="442"/>
                  </a:lnTo>
                  <a:lnTo>
                    <a:pt x="1718" y="432"/>
                  </a:lnTo>
                  <a:lnTo>
                    <a:pt x="1704" y="424"/>
                  </a:lnTo>
                  <a:lnTo>
                    <a:pt x="1693" y="419"/>
                  </a:lnTo>
                  <a:lnTo>
                    <a:pt x="1683" y="411"/>
                  </a:lnTo>
                  <a:lnTo>
                    <a:pt x="1676" y="403"/>
                  </a:lnTo>
                  <a:lnTo>
                    <a:pt x="1670" y="396"/>
                  </a:lnTo>
                  <a:lnTo>
                    <a:pt x="1666" y="390"/>
                  </a:lnTo>
                  <a:lnTo>
                    <a:pt x="1662" y="382"/>
                  </a:lnTo>
                  <a:lnTo>
                    <a:pt x="1662" y="374"/>
                  </a:lnTo>
                  <a:lnTo>
                    <a:pt x="1662" y="367"/>
                  </a:lnTo>
                  <a:lnTo>
                    <a:pt x="1664" y="359"/>
                  </a:lnTo>
                  <a:lnTo>
                    <a:pt x="1668" y="351"/>
                  </a:lnTo>
                  <a:lnTo>
                    <a:pt x="1672" y="344"/>
                  </a:lnTo>
                  <a:lnTo>
                    <a:pt x="1677" y="338"/>
                  </a:lnTo>
                  <a:lnTo>
                    <a:pt x="1685" y="330"/>
                  </a:lnTo>
                  <a:lnTo>
                    <a:pt x="1693" y="325"/>
                  </a:lnTo>
                  <a:lnTo>
                    <a:pt x="1702" y="319"/>
                  </a:lnTo>
                  <a:lnTo>
                    <a:pt x="1714" y="313"/>
                  </a:lnTo>
                  <a:lnTo>
                    <a:pt x="1725" y="309"/>
                  </a:lnTo>
                  <a:lnTo>
                    <a:pt x="1741" y="303"/>
                  </a:lnTo>
                  <a:lnTo>
                    <a:pt x="1754" y="300"/>
                  </a:lnTo>
                  <a:lnTo>
                    <a:pt x="1772" y="296"/>
                  </a:lnTo>
                  <a:lnTo>
                    <a:pt x="1789" y="292"/>
                  </a:lnTo>
                  <a:lnTo>
                    <a:pt x="1808" y="288"/>
                  </a:lnTo>
                  <a:lnTo>
                    <a:pt x="1827" y="286"/>
                  </a:lnTo>
                  <a:lnTo>
                    <a:pt x="1869" y="280"/>
                  </a:lnTo>
                  <a:lnTo>
                    <a:pt x="1912" y="273"/>
                  </a:lnTo>
                  <a:lnTo>
                    <a:pt x="1952" y="267"/>
                  </a:lnTo>
                  <a:lnTo>
                    <a:pt x="1992" y="259"/>
                  </a:lnTo>
                  <a:lnTo>
                    <a:pt x="2033" y="252"/>
                  </a:lnTo>
                  <a:lnTo>
                    <a:pt x="2071" y="246"/>
                  </a:lnTo>
                  <a:lnTo>
                    <a:pt x="2109" y="238"/>
                  </a:lnTo>
                  <a:lnTo>
                    <a:pt x="2148" y="232"/>
                  </a:lnTo>
                  <a:lnTo>
                    <a:pt x="2184" y="225"/>
                  </a:lnTo>
                  <a:lnTo>
                    <a:pt x="2221" y="217"/>
                  </a:lnTo>
                  <a:lnTo>
                    <a:pt x="2257" y="211"/>
                  </a:lnTo>
                  <a:lnTo>
                    <a:pt x="2292" y="204"/>
                  </a:lnTo>
                  <a:lnTo>
                    <a:pt x="2326" y="196"/>
                  </a:lnTo>
                  <a:lnTo>
                    <a:pt x="2361" y="190"/>
                  </a:lnTo>
                  <a:lnTo>
                    <a:pt x="2393" y="182"/>
                  </a:lnTo>
                  <a:lnTo>
                    <a:pt x="2426" y="175"/>
                  </a:lnTo>
                  <a:lnTo>
                    <a:pt x="2459" y="167"/>
                  </a:lnTo>
                  <a:lnTo>
                    <a:pt x="2489" y="159"/>
                  </a:lnTo>
                  <a:lnTo>
                    <a:pt x="2520" y="152"/>
                  </a:lnTo>
                  <a:lnTo>
                    <a:pt x="2551" y="144"/>
                  </a:lnTo>
                  <a:lnTo>
                    <a:pt x="2580" y="136"/>
                  </a:lnTo>
                  <a:lnTo>
                    <a:pt x="2610" y="129"/>
                  </a:lnTo>
                  <a:lnTo>
                    <a:pt x="2637" y="121"/>
                  </a:lnTo>
                  <a:lnTo>
                    <a:pt x="2666" y="113"/>
                  </a:lnTo>
                  <a:lnTo>
                    <a:pt x="2693" y="106"/>
                  </a:lnTo>
                  <a:lnTo>
                    <a:pt x="2720" y="96"/>
                  </a:lnTo>
                  <a:lnTo>
                    <a:pt x="2745" y="88"/>
                  </a:lnTo>
                  <a:lnTo>
                    <a:pt x="2770" y="79"/>
                  </a:lnTo>
                  <a:lnTo>
                    <a:pt x="2795" y="71"/>
                  </a:lnTo>
                  <a:lnTo>
                    <a:pt x="2818" y="62"/>
                  </a:lnTo>
                  <a:lnTo>
                    <a:pt x="2841" y="54"/>
                  </a:lnTo>
                  <a:lnTo>
                    <a:pt x="2864" y="44"/>
                  </a:lnTo>
                  <a:lnTo>
                    <a:pt x="2883" y="39"/>
                  </a:lnTo>
                  <a:lnTo>
                    <a:pt x="2902" y="33"/>
                  </a:lnTo>
                  <a:lnTo>
                    <a:pt x="2919" y="29"/>
                  </a:lnTo>
                  <a:lnTo>
                    <a:pt x="2939" y="23"/>
                  </a:lnTo>
                  <a:lnTo>
                    <a:pt x="2954" y="19"/>
                  </a:lnTo>
                  <a:lnTo>
                    <a:pt x="2971" y="15"/>
                  </a:lnTo>
                  <a:lnTo>
                    <a:pt x="2987" y="14"/>
                  </a:lnTo>
                  <a:lnTo>
                    <a:pt x="3000" y="10"/>
                  </a:lnTo>
                  <a:lnTo>
                    <a:pt x="3015" y="8"/>
                  </a:lnTo>
                  <a:lnTo>
                    <a:pt x="3029" y="6"/>
                  </a:lnTo>
                  <a:lnTo>
                    <a:pt x="3040" y="4"/>
                  </a:lnTo>
                  <a:lnTo>
                    <a:pt x="3052" y="2"/>
                  </a:lnTo>
                  <a:lnTo>
                    <a:pt x="3063" y="0"/>
                  </a:lnTo>
                  <a:lnTo>
                    <a:pt x="3073" y="0"/>
                  </a:lnTo>
                  <a:lnTo>
                    <a:pt x="3083" y="0"/>
                  </a:lnTo>
                  <a:lnTo>
                    <a:pt x="3092" y="0"/>
                  </a:lnTo>
                  <a:lnTo>
                    <a:pt x="309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3308908" y="3420200"/>
              <a:ext cx="1180542" cy="566762"/>
            </a:xfrm>
            <a:custGeom>
              <a:avLst/>
              <a:gdLst/>
              <a:ahLst/>
              <a:cxnLst>
                <a:cxn ang="0">
                  <a:pos x="194" y="2"/>
                </a:cxn>
                <a:cxn ang="0">
                  <a:pos x="265" y="11"/>
                </a:cxn>
                <a:cxn ang="0">
                  <a:pos x="342" y="30"/>
                </a:cxn>
                <a:cxn ang="0">
                  <a:pos x="425" y="57"/>
                </a:cxn>
                <a:cxn ang="0">
                  <a:pos x="517" y="92"/>
                </a:cxn>
                <a:cxn ang="0">
                  <a:pos x="617" y="136"/>
                </a:cxn>
                <a:cxn ang="0">
                  <a:pos x="722" y="188"/>
                </a:cxn>
                <a:cxn ang="0">
                  <a:pos x="835" y="249"/>
                </a:cxn>
                <a:cxn ang="0">
                  <a:pos x="1210" y="480"/>
                </a:cxn>
                <a:cxn ang="0">
                  <a:pos x="1613" y="716"/>
                </a:cxn>
                <a:cxn ang="0">
                  <a:pos x="1955" y="900"/>
                </a:cxn>
                <a:cxn ang="0">
                  <a:pos x="2235" y="1031"/>
                </a:cxn>
                <a:cxn ang="0">
                  <a:pos x="2494" y="1127"/>
                </a:cxn>
                <a:cxn ang="0">
                  <a:pos x="2824" y="1230"/>
                </a:cxn>
                <a:cxn ang="0">
                  <a:pos x="3225" y="1345"/>
                </a:cxn>
                <a:cxn ang="0">
                  <a:pos x="3700" y="1468"/>
                </a:cxn>
                <a:cxn ang="0">
                  <a:pos x="3880" y="1512"/>
                </a:cxn>
                <a:cxn ang="0">
                  <a:pos x="3930" y="1528"/>
                </a:cxn>
                <a:cxn ang="0">
                  <a:pos x="3963" y="1545"/>
                </a:cxn>
                <a:cxn ang="0">
                  <a:pos x="3976" y="1560"/>
                </a:cxn>
                <a:cxn ang="0">
                  <a:pos x="3972" y="1587"/>
                </a:cxn>
                <a:cxn ang="0">
                  <a:pos x="3949" y="1616"/>
                </a:cxn>
                <a:cxn ang="0">
                  <a:pos x="3909" y="1637"/>
                </a:cxn>
                <a:cxn ang="0">
                  <a:pos x="3853" y="1656"/>
                </a:cxn>
                <a:cxn ang="0">
                  <a:pos x="3696" y="1689"/>
                </a:cxn>
                <a:cxn ang="0">
                  <a:pos x="3521" y="1724"/>
                </a:cxn>
                <a:cxn ang="0">
                  <a:pos x="3360" y="1752"/>
                </a:cxn>
                <a:cxn ang="0">
                  <a:pos x="3216" y="1775"/>
                </a:cxn>
                <a:cxn ang="0">
                  <a:pos x="3085" y="1795"/>
                </a:cxn>
                <a:cxn ang="0">
                  <a:pos x="2970" y="1806"/>
                </a:cxn>
                <a:cxn ang="0">
                  <a:pos x="2868" y="1816"/>
                </a:cxn>
                <a:cxn ang="0">
                  <a:pos x="2782" y="1818"/>
                </a:cxn>
                <a:cxn ang="0">
                  <a:pos x="2690" y="1816"/>
                </a:cxn>
                <a:cxn ang="0">
                  <a:pos x="2592" y="1804"/>
                </a:cxn>
                <a:cxn ang="0">
                  <a:pos x="2494" y="1781"/>
                </a:cxn>
                <a:cxn ang="0">
                  <a:pos x="2394" y="1747"/>
                </a:cxn>
                <a:cxn ang="0">
                  <a:pos x="2323" y="1712"/>
                </a:cxn>
                <a:cxn ang="0">
                  <a:pos x="2239" y="1660"/>
                </a:cxn>
                <a:cxn ang="0">
                  <a:pos x="2131" y="1587"/>
                </a:cxn>
                <a:cxn ang="0">
                  <a:pos x="1999" y="1493"/>
                </a:cxn>
                <a:cxn ang="0">
                  <a:pos x="1841" y="1374"/>
                </a:cxn>
                <a:cxn ang="0">
                  <a:pos x="1661" y="1234"/>
                </a:cxn>
                <a:cxn ang="0">
                  <a:pos x="1456" y="1071"/>
                </a:cxn>
                <a:cxn ang="0">
                  <a:pos x="1227" y="883"/>
                </a:cxn>
                <a:cxn ang="0">
                  <a:pos x="1058" y="739"/>
                </a:cxn>
                <a:cxn ang="0">
                  <a:pos x="912" y="624"/>
                </a:cxn>
                <a:cxn ang="0">
                  <a:pos x="770" y="520"/>
                </a:cxn>
                <a:cxn ang="0">
                  <a:pos x="565" y="378"/>
                </a:cxn>
                <a:cxn ang="0">
                  <a:pos x="436" y="301"/>
                </a:cxn>
                <a:cxn ang="0">
                  <a:pos x="311" y="238"/>
                </a:cxn>
                <a:cxn ang="0">
                  <a:pos x="187" y="184"/>
                </a:cxn>
                <a:cxn ang="0">
                  <a:pos x="81" y="151"/>
                </a:cxn>
                <a:cxn ang="0">
                  <a:pos x="45" y="142"/>
                </a:cxn>
                <a:cxn ang="0">
                  <a:pos x="18" y="128"/>
                </a:cxn>
                <a:cxn ang="0">
                  <a:pos x="4" y="107"/>
                </a:cxn>
                <a:cxn ang="0">
                  <a:pos x="2" y="78"/>
                </a:cxn>
                <a:cxn ang="0">
                  <a:pos x="16" y="42"/>
                </a:cxn>
                <a:cxn ang="0">
                  <a:pos x="48" y="17"/>
                </a:cxn>
                <a:cxn ang="0">
                  <a:pos x="98" y="4"/>
                </a:cxn>
                <a:cxn ang="0">
                  <a:pos x="148" y="0"/>
                </a:cxn>
              </a:cxnLst>
              <a:rect l="0" t="0" r="r" b="b"/>
              <a:pathLst>
                <a:path w="3978" h="1820">
                  <a:moveTo>
                    <a:pt x="148" y="0"/>
                  </a:moveTo>
                  <a:lnTo>
                    <a:pt x="164" y="0"/>
                  </a:lnTo>
                  <a:lnTo>
                    <a:pt x="179" y="0"/>
                  </a:lnTo>
                  <a:lnTo>
                    <a:pt x="194" y="2"/>
                  </a:lnTo>
                  <a:lnTo>
                    <a:pt x="212" y="4"/>
                  </a:lnTo>
                  <a:lnTo>
                    <a:pt x="229" y="5"/>
                  </a:lnTo>
                  <a:lnTo>
                    <a:pt x="246" y="9"/>
                  </a:lnTo>
                  <a:lnTo>
                    <a:pt x="265" y="11"/>
                  </a:lnTo>
                  <a:lnTo>
                    <a:pt x="283" y="15"/>
                  </a:lnTo>
                  <a:lnTo>
                    <a:pt x="302" y="21"/>
                  </a:lnTo>
                  <a:lnTo>
                    <a:pt x="321" y="25"/>
                  </a:lnTo>
                  <a:lnTo>
                    <a:pt x="342" y="30"/>
                  </a:lnTo>
                  <a:lnTo>
                    <a:pt x="361" y="36"/>
                  </a:lnTo>
                  <a:lnTo>
                    <a:pt x="382" y="42"/>
                  </a:lnTo>
                  <a:lnTo>
                    <a:pt x="404" y="50"/>
                  </a:lnTo>
                  <a:lnTo>
                    <a:pt x="425" y="57"/>
                  </a:lnTo>
                  <a:lnTo>
                    <a:pt x="448" y="65"/>
                  </a:lnTo>
                  <a:lnTo>
                    <a:pt x="471" y="75"/>
                  </a:lnTo>
                  <a:lnTo>
                    <a:pt x="494" y="82"/>
                  </a:lnTo>
                  <a:lnTo>
                    <a:pt x="517" y="92"/>
                  </a:lnTo>
                  <a:lnTo>
                    <a:pt x="542" y="103"/>
                  </a:lnTo>
                  <a:lnTo>
                    <a:pt x="567" y="113"/>
                  </a:lnTo>
                  <a:lnTo>
                    <a:pt x="592" y="124"/>
                  </a:lnTo>
                  <a:lnTo>
                    <a:pt x="617" y="136"/>
                  </a:lnTo>
                  <a:lnTo>
                    <a:pt x="642" y="149"/>
                  </a:lnTo>
                  <a:lnTo>
                    <a:pt x="668" y="161"/>
                  </a:lnTo>
                  <a:lnTo>
                    <a:pt x="695" y="174"/>
                  </a:lnTo>
                  <a:lnTo>
                    <a:pt x="722" y="188"/>
                  </a:lnTo>
                  <a:lnTo>
                    <a:pt x="751" y="203"/>
                  </a:lnTo>
                  <a:lnTo>
                    <a:pt x="778" y="219"/>
                  </a:lnTo>
                  <a:lnTo>
                    <a:pt x="807" y="234"/>
                  </a:lnTo>
                  <a:lnTo>
                    <a:pt x="835" y="249"/>
                  </a:lnTo>
                  <a:lnTo>
                    <a:pt x="866" y="267"/>
                  </a:lnTo>
                  <a:lnTo>
                    <a:pt x="983" y="341"/>
                  </a:lnTo>
                  <a:lnTo>
                    <a:pt x="1098" y="412"/>
                  </a:lnTo>
                  <a:lnTo>
                    <a:pt x="1210" y="480"/>
                  </a:lnTo>
                  <a:lnTo>
                    <a:pt x="1315" y="545"/>
                  </a:lnTo>
                  <a:lnTo>
                    <a:pt x="1419" y="604"/>
                  </a:lnTo>
                  <a:lnTo>
                    <a:pt x="1517" y="662"/>
                  </a:lnTo>
                  <a:lnTo>
                    <a:pt x="1613" y="716"/>
                  </a:lnTo>
                  <a:lnTo>
                    <a:pt x="1703" y="768"/>
                  </a:lnTo>
                  <a:lnTo>
                    <a:pt x="1791" y="816"/>
                  </a:lnTo>
                  <a:lnTo>
                    <a:pt x="1874" y="860"/>
                  </a:lnTo>
                  <a:lnTo>
                    <a:pt x="1955" y="900"/>
                  </a:lnTo>
                  <a:lnTo>
                    <a:pt x="2031" y="936"/>
                  </a:lnTo>
                  <a:lnTo>
                    <a:pt x="2102" y="971"/>
                  </a:lnTo>
                  <a:lnTo>
                    <a:pt x="2172" y="1004"/>
                  </a:lnTo>
                  <a:lnTo>
                    <a:pt x="2235" y="1031"/>
                  </a:lnTo>
                  <a:lnTo>
                    <a:pt x="2296" y="1055"/>
                  </a:lnTo>
                  <a:lnTo>
                    <a:pt x="2358" y="1079"/>
                  </a:lnTo>
                  <a:lnTo>
                    <a:pt x="2423" y="1103"/>
                  </a:lnTo>
                  <a:lnTo>
                    <a:pt x="2494" y="1127"/>
                  </a:lnTo>
                  <a:lnTo>
                    <a:pt x="2571" y="1151"/>
                  </a:lnTo>
                  <a:lnTo>
                    <a:pt x="2650" y="1178"/>
                  </a:lnTo>
                  <a:lnTo>
                    <a:pt x="2734" y="1203"/>
                  </a:lnTo>
                  <a:lnTo>
                    <a:pt x="2824" y="1230"/>
                  </a:lnTo>
                  <a:lnTo>
                    <a:pt x="2918" y="1259"/>
                  </a:lnTo>
                  <a:lnTo>
                    <a:pt x="3016" y="1286"/>
                  </a:lnTo>
                  <a:lnTo>
                    <a:pt x="3118" y="1315"/>
                  </a:lnTo>
                  <a:lnTo>
                    <a:pt x="3225" y="1345"/>
                  </a:lnTo>
                  <a:lnTo>
                    <a:pt x="3337" y="1374"/>
                  </a:lnTo>
                  <a:lnTo>
                    <a:pt x="3454" y="1405"/>
                  </a:lnTo>
                  <a:lnTo>
                    <a:pt x="3575" y="1436"/>
                  </a:lnTo>
                  <a:lnTo>
                    <a:pt x="3700" y="1468"/>
                  </a:lnTo>
                  <a:lnTo>
                    <a:pt x="3830" y="1501"/>
                  </a:lnTo>
                  <a:lnTo>
                    <a:pt x="3847" y="1505"/>
                  </a:lnTo>
                  <a:lnTo>
                    <a:pt x="3865" y="1509"/>
                  </a:lnTo>
                  <a:lnTo>
                    <a:pt x="3880" y="1512"/>
                  </a:lnTo>
                  <a:lnTo>
                    <a:pt x="3893" y="1516"/>
                  </a:lnTo>
                  <a:lnTo>
                    <a:pt x="3907" y="1520"/>
                  </a:lnTo>
                  <a:lnTo>
                    <a:pt x="3918" y="1524"/>
                  </a:lnTo>
                  <a:lnTo>
                    <a:pt x="3930" y="1528"/>
                  </a:lnTo>
                  <a:lnTo>
                    <a:pt x="3940" y="1533"/>
                  </a:lnTo>
                  <a:lnTo>
                    <a:pt x="3949" y="1537"/>
                  </a:lnTo>
                  <a:lnTo>
                    <a:pt x="3957" y="1541"/>
                  </a:lnTo>
                  <a:lnTo>
                    <a:pt x="3963" y="1545"/>
                  </a:lnTo>
                  <a:lnTo>
                    <a:pt x="3968" y="1549"/>
                  </a:lnTo>
                  <a:lnTo>
                    <a:pt x="3972" y="1553"/>
                  </a:lnTo>
                  <a:lnTo>
                    <a:pt x="3974" y="1557"/>
                  </a:lnTo>
                  <a:lnTo>
                    <a:pt x="3976" y="1560"/>
                  </a:lnTo>
                  <a:lnTo>
                    <a:pt x="3978" y="1564"/>
                  </a:lnTo>
                  <a:lnTo>
                    <a:pt x="3976" y="1572"/>
                  </a:lnTo>
                  <a:lnTo>
                    <a:pt x="3974" y="1580"/>
                  </a:lnTo>
                  <a:lnTo>
                    <a:pt x="3972" y="1587"/>
                  </a:lnTo>
                  <a:lnTo>
                    <a:pt x="3968" y="1595"/>
                  </a:lnTo>
                  <a:lnTo>
                    <a:pt x="3963" y="1603"/>
                  </a:lnTo>
                  <a:lnTo>
                    <a:pt x="3957" y="1608"/>
                  </a:lnTo>
                  <a:lnTo>
                    <a:pt x="3949" y="1616"/>
                  </a:lnTo>
                  <a:lnTo>
                    <a:pt x="3941" y="1622"/>
                  </a:lnTo>
                  <a:lnTo>
                    <a:pt x="3932" y="1628"/>
                  </a:lnTo>
                  <a:lnTo>
                    <a:pt x="3920" y="1633"/>
                  </a:lnTo>
                  <a:lnTo>
                    <a:pt x="3909" y="1637"/>
                  </a:lnTo>
                  <a:lnTo>
                    <a:pt x="3897" y="1643"/>
                  </a:lnTo>
                  <a:lnTo>
                    <a:pt x="3884" y="1647"/>
                  </a:lnTo>
                  <a:lnTo>
                    <a:pt x="3869" y="1653"/>
                  </a:lnTo>
                  <a:lnTo>
                    <a:pt x="3853" y="1656"/>
                  </a:lnTo>
                  <a:lnTo>
                    <a:pt x="3836" y="1660"/>
                  </a:lnTo>
                  <a:lnTo>
                    <a:pt x="3788" y="1670"/>
                  </a:lnTo>
                  <a:lnTo>
                    <a:pt x="3742" y="1679"/>
                  </a:lnTo>
                  <a:lnTo>
                    <a:pt x="3696" y="1689"/>
                  </a:lnTo>
                  <a:lnTo>
                    <a:pt x="3650" y="1699"/>
                  </a:lnTo>
                  <a:lnTo>
                    <a:pt x="3606" y="1706"/>
                  </a:lnTo>
                  <a:lnTo>
                    <a:pt x="3563" y="1716"/>
                  </a:lnTo>
                  <a:lnTo>
                    <a:pt x="3521" y="1724"/>
                  </a:lnTo>
                  <a:lnTo>
                    <a:pt x="3479" y="1731"/>
                  </a:lnTo>
                  <a:lnTo>
                    <a:pt x="3439" y="1739"/>
                  </a:lnTo>
                  <a:lnTo>
                    <a:pt x="3400" y="1745"/>
                  </a:lnTo>
                  <a:lnTo>
                    <a:pt x="3360" y="1752"/>
                  </a:lnTo>
                  <a:lnTo>
                    <a:pt x="3323" y="1758"/>
                  </a:lnTo>
                  <a:lnTo>
                    <a:pt x="3287" y="1764"/>
                  </a:lnTo>
                  <a:lnTo>
                    <a:pt x="3250" y="1770"/>
                  </a:lnTo>
                  <a:lnTo>
                    <a:pt x="3216" y="1775"/>
                  </a:lnTo>
                  <a:lnTo>
                    <a:pt x="3181" y="1781"/>
                  </a:lnTo>
                  <a:lnTo>
                    <a:pt x="3149" y="1785"/>
                  </a:lnTo>
                  <a:lnTo>
                    <a:pt x="3116" y="1789"/>
                  </a:lnTo>
                  <a:lnTo>
                    <a:pt x="3085" y="1795"/>
                  </a:lnTo>
                  <a:lnTo>
                    <a:pt x="3055" y="1796"/>
                  </a:lnTo>
                  <a:lnTo>
                    <a:pt x="3026" y="1800"/>
                  </a:lnTo>
                  <a:lnTo>
                    <a:pt x="2997" y="1804"/>
                  </a:lnTo>
                  <a:lnTo>
                    <a:pt x="2970" y="1806"/>
                  </a:lnTo>
                  <a:lnTo>
                    <a:pt x="2943" y="1810"/>
                  </a:lnTo>
                  <a:lnTo>
                    <a:pt x="2916" y="1812"/>
                  </a:lnTo>
                  <a:lnTo>
                    <a:pt x="2891" y="1814"/>
                  </a:lnTo>
                  <a:lnTo>
                    <a:pt x="2868" y="1816"/>
                  </a:lnTo>
                  <a:lnTo>
                    <a:pt x="2845" y="1816"/>
                  </a:lnTo>
                  <a:lnTo>
                    <a:pt x="2822" y="1818"/>
                  </a:lnTo>
                  <a:lnTo>
                    <a:pt x="2801" y="1818"/>
                  </a:lnTo>
                  <a:lnTo>
                    <a:pt x="2782" y="1818"/>
                  </a:lnTo>
                  <a:lnTo>
                    <a:pt x="2763" y="1820"/>
                  </a:lnTo>
                  <a:lnTo>
                    <a:pt x="2738" y="1818"/>
                  </a:lnTo>
                  <a:lnTo>
                    <a:pt x="2713" y="1818"/>
                  </a:lnTo>
                  <a:lnTo>
                    <a:pt x="2690" y="1816"/>
                  </a:lnTo>
                  <a:lnTo>
                    <a:pt x="2665" y="1814"/>
                  </a:lnTo>
                  <a:lnTo>
                    <a:pt x="2642" y="1812"/>
                  </a:lnTo>
                  <a:lnTo>
                    <a:pt x="2617" y="1808"/>
                  </a:lnTo>
                  <a:lnTo>
                    <a:pt x="2592" y="1804"/>
                  </a:lnTo>
                  <a:lnTo>
                    <a:pt x="2567" y="1798"/>
                  </a:lnTo>
                  <a:lnTo>
                    <a:pt x="2544" y="1795"/>
                  </a:lnTo>
                  <a:lnTo>
                    <a:pt x="2519" y="1787"/>
                  </a:lnTo>
                  <a:lnTo>
                    <a:pt x="2494" y="1781"/>
                  </a:lnTo>
                  <a:lnTo>
                    <a:pt x="2469" y="1773"/>
                  </a:lnTo>
                  <a:lnTo>
                    <a:pt x="2444" y="1766"/>
                  </a:lnTo>
                  <a:lnTo>
                    <a:pt x="2419" y="1756"/>
                  </a:lnTo>
                  <a:lnTo>
                    <a:pt x="2394" y="1747"/>
                  </a:lnTo>
                  <a:lnTo>
                    <a:pt x="2369" y="1737"/>
                  </a:lnTo>
                  <a:lnTo>
                    <a:pt x="2356" y="1729"/>
                  </a:lnTo>
                  <a:lnTo>
                    <a:pt x="2340" y="1722"/>
                  </a:lnTo>
                  <a:lnTo>
                    <a:pt x="2323" y="1712"/>
                  </a:lnTo>
                  <a:lnTo>
                    <a:pt x="2304" y="1700"/>
                  </a:lnTo>
                  <a:lnTo>
                    <a:pt x="2285" y="1689"/>
                  </a:lnTo>
                  <a:lnTo>
                    <a:pt x="2262" y="1676"/>
                  </a:lnTo>
                  <a:lnTo>
                    <a:pt x="2239" y="1660"/>
                  </a:lnTo>
                  <a:lnTo>
                    <a:pt x="2214" y="1645"/>
                  </a:lnTo>
                  <a:lnTo>
                    <a:pt x="2189" y="1628"/>
                  </a:lnTo>
                  <a:lnTo>
                    <a:pt x="2160" y="1608"/>
                  </a:lnTo>
                  <a:lnTo>
                    <a:pt x="2131" y="1587"/>
                  </a:lnTo>
                  <a:lnTo>
                    <a:pt x="2101" y="1566"/>
                  </a:lnTo>
                  <a:lnTo>
                    <a:pt x="2068" y="1543"/>
                  </a:lnTo>
                  <a:lnTo>
                    <a:pt x="2033" y="1518"/>
                  </a:lnTo>
                  <a:lnTo>
                    <a:pt x="1999" y="1493"/>
                  </a:lnTo>
                  <a:lnTo>
                    <a:pt x="1962" y="1464"/>
                  </a:lnTo>
                  <a:lnTo>
                    <a:pt x="1924" y="1438"/>
                  </a:lnTo>
                  <a:lnTo>
                    <a:pt x="1884" y="1407"/>
                  </a:lnTo>
                  <a:lnTo>
                    <a:pt x="1841" y="1374"/>
                  </a:lnTo>
                  <a:lnTo>
                    <a:pt x="1799" y="1342"/>
                  </a:lnTo>
                  <a:lnTo>
                    <a:pt x="1755" y="1307"/>
                  </a:lnTo>
                  <a:lnTo>
                    <a:pt x="1709" y="1272"/>
                  </a:lnTo>
                  <a:lnTo>
                    <a:pt x="1661" y="1234"/>
                  </a:lnTo>
                  <a:lnTo>
                    <a:pt x="1611" y="1196"/>
                  </a:lnTo>
                  <a:lnTo>
                    <a:pt x="1561" y="1155"/>
                  </a:lnTo>
                  <a:lnTo>
                    <a:pt x="1509" y="1113"/>
                  </a:lnTo>
                  <a:lnTo>
                    <a:pt x="1456" y="1071"/>
                  </a:lnTo>
                  <a:lnTo>
                    <a:pt x="1402" y="1027"/>
                  </a:lnTo>
                  <a:lnTo>
                    <a:pt x="1344" y="981"/>
                  </a:lnTo>
                  <a:lnTo>
                    <a:pt x="1287" y="933"/>
                  </a:lnTo>
                  <a:lnTo>
                    <a:pt x="1227" y="883"/>
                  </a:lnTo>
                  <a:lnTo>
                    <a:pt x="1168" y="833"/>
                  </a:lnTo>
                  <a:lnTo>
                    <a:pt x="1131" y="800"/>
                  </a:lnTo>
                  <a:lnTo>
                    <a:pt x="1095" y="769"/>
                  </a:lnTo>
                  <a:lnTo>
                    <a:pt x="1058" y="739"/>
                  </a:lnTo>
                  <a:lnTo>
                    <a:pt x="1022" y="710"/>
                  </a:lnTo>
                  <a:lnTo>
                    <a:pt x="985" y="681"/>
                  </a:lnTo>
                  <a:lnTo>
                    <a:pt x="949" y="652"/>
                  </a:lnTo>
                  <a:lnTo>
                    <a:pt x="912" y="624"/>
                  </a:lnTo>
                  <a:lnTo>
                    <a:pt x="878" y="597"/>
                  </a:lnTo>
                  <a:lnTo>
                    <a:pt x="841" y="572"/>
                  </a:lnTo>
                  <a:lnTo>
                    <a:pt x="805" y="545"/>
                  </a:lnTo>
                  <a:lnTo>
                    <a:pt x="770" y="520"/>
                  </a:lnTo>
                  <a:lnTo>
                    <a:pt x="736" y="495"/>
                  </a:lnTo>
                  <a:lnTo>
                    <a:pt x="665" y="447"/>
                  </a:lnTo>
                  <a:lnTo>
                    <a:pt x="596" y="401"/>
                  </a:lnTo>
                  <a:lnTo>
                    <a:pt x="565" y="378"/>
                  </a:lnTo>
                  <a:lnTo>
                    <a:pt x="532" y="359"/>
                  </a:lnTo>
                  <a:lnTo>
                    <a:pt x="500" y="339"/>
                  </a:lnTo>
                  <a:lnTo>
                    <a:pt x="469" y="320"/>
                  </a:lnTo>
                  <a:lnTo>
                    <a:pt x="436" y="301"/>
                  </a:lnTo>
                  <a:lnTo>
                    <a:pt x="405" y="284"/>
                  </a:lnTo>
                  <a:lnTo>
                    <a:pt x="375" y="268"/>
                  </a:lnTo>
                  <a:lnTo>
                    <a:pt x="342" y="253"/>
                  </a:lnTo>
                  <a:lnTo>
                    <a:pt x="311" y="238"/>
                  </a:lnTo>
                  <a:lnTo>
                    <a:pt x="279" y="222"/>
                  </a:lnTo>
                  <a:lnTo>
                    <a:pt x="248" y="209"/>
                  </a:lnTo>
                  <a:lnTo>
                    <a:pt x="217" y="197"/>
                  </a:lnTo>
                  <a:lnTo>
                    <a:pt x="187" y="184"/>
                  </a:lnTo>
                  <a:lnTo>
                    <a:pt x="154" y="172"/>
                  </a:lnTo>
                  <a:lnTo>
                    <a:pt x="123" y="163"/>
                  </a:lnTo>
                  <a:lnTo>
                    <a:pt x="93" y="153"/>
                  </a:lnTo>
                  <a:lnTo>
                    <a:pt x="81" y="151"/>
                  </a:lnTo>
                  <a:lnTo>
                    <a:pt x="71" y="149"/>
                  </a:lnTo>
                  <a:lnTo>
                    <a:pt x="62" y="148"/>
                  </a:lnTo>
                  <a:lnTo>
                    <a:pt x="52" y="146"/>
                  </a:lnTo>
                  <a:lnTo>
                    <a:pt x="45" y="142"/>
                  </a:lnTo>
                  <a:lnTo>
                    <a:pt x="37" y="140"/>
                  </a:lnTo>
                  <a:lnTo>
                    <a:pt x="29" y="136"/>
                  </a:lnTo>
                  <a:lnTo>
                    <a:pt x="23" y="132"/>
                  </a:lnTo>
                  <a:lnTo>
                    <a:pt x="18" y="128"/>
                  </a:lnTo>
                  <a:lnTo>
                    <a:pt x="14" y="124"/>
                  </a:lnTo>
                  <a:lnTo>
                    <a:pt x="10" y="119"/>
                  </a:lnTo>
                  <a:lnTo>
                    <a:pt x="6" y="113"/>
                  </a:lnTo>
                  <a:lnTo>
                    <a:pt x="4" y="107"/>
                  </a:lnTo>
                  <a:lnTo>
                    <a:pt x="2" y="101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2" y="78"/>
                  </a:lnTo>
                  <a:lnTo>
                    <a:pt x="2" y="69"/>
                  </a:lnTo>
                  <a:lnTo>
                    <a:pt x="6" y="59"/>
                  </a:lnTo>
                  <a:lnTo>
                    <a:pt x="10" y="50"/>
                  </a:lnTo>
                  <a:lnTo>
                    <a:pt x="16" y="42"/>
                  </a:lnTo>
                  <a:lnTo>
                    <a:pt x="22" y="34"/>
                  </a:lnTo>
                  <a:lnTo>
                    <a:pt x="29" y="28"/>
                  </a:lnTo>
                  <a:lnTo>
                    <a:pt x="37" y="23"/>
                  </a:lnTo>
                  <a:lnTo>
                    <a:pt x="48" y="17"/>
                  </a:lnTo>
                  <a:lnTo>
                    <a:pt x="58" y="13"/>
                  </a:lnTo>
                  <a:lnTo>
                    <a:pt x="71" y="9"/>
                  </a:lnTo>
                  <a:lnTo>
                    <a:pt x="83" y="5"/>
                  </a:lnTo>
                  <a:lnTo>
                    <a:pt x="98" y="4"/>
                  </a:lnTo>
                  <a:lnTo>
                    <a:pt x="114" y="2"/>
                  </a:lnTo>
                  <a:lnTo>
                    <a:pt x="131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9885744"/>
      </p:ext>
    </p:extLst>
  </p:cSld>
  <p:clrMapOvr>
    <a:masterClrMapping/>
  </p:clrMapOvr>
  <p:transition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  <p:bldP spid="2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848</Words>
  <Application>Microsoft Office PowerPoint</Application>
  <PresentationFormat>On-screen Show (4:3)</PresentationFormat>
  <Paragraphs>191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第二周生字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Yali</dc:creator>
  <cp:lastModifiedBy>Meishing</cp:lastModifiedBy>
  <cp:revision>10</cp:revision>
  <dcterms:created xsi:type="dcterms:W3CDTF">2014-07-09T05:41:13Z</dcterms:created>
  <dcterms:modified xsi:type="dcterms:W3CDTF">2014-08-23T13:20:40Z</dcterms:modified>
</cp:coreProperties>
</file>